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omments/comment1.xml" ContentType="application/vnd.openxmlformats-officedocument.presentationml.comment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9"/>
  </p:notesMasterIdLst>
  <p:sldIdLst>
    <p:sldId id="256" r:id="rId2"/>
    <p:sldId id="262" r:id="rId3"/>
    <p:sldId id="260" r:id="rId4"/>
    <p:sldId id="257" r:id="rId5"/>
    <p:sldId id="261" r:id="rId6"/>
    <p:sldId id="259" r:id="rId7"/>
    <p:sldId id="258" r:id="rId8"/>
  </p:sldIdLst>
  <p:sldSz cx="12192000" cy="6858000"/>
  <p:notesSz cx="6858000" cy="9144000"/>
  <p:defaultTextStyle>
    <a:defPPr>
      <a:defRPr lang="en-US"/>
    </a:defPPr>
    <a:lvl1pPr algn="l" defTabSz="457200" rtl="0" eaLnBrk="0" fontAlgn="base" hangingPunct="0">
      <a:spcBef>
        <a:spcPct val="0"/>
      </a:spcBef>
      <a:spcAft>
        <a:spcPct val="0"/>
      </a:spcAft>
      <a:defRPr kern="1200">
        <a:solidFill>
          <a:schemeClr val="tx1"/>
        </a:solidFill>
        <a:latin typeface="Century Gothic" panose="020B0502020202020204" pitchFamily="34" charset="0"/>
        <a:ea typeface="+mn-ea"/>
        <a:cs typeface="+mn-cs"/>
      </a:defRPr>
    </a:lvl1pPr>
    <a:lvl2pPr marL="457200" algn="l" defTabSz="457200" rtl="0" eaLnBrk="0" fontAlgn="base" hangingPunct="0">
      <a:spcBef>
        <a:spcPct val="0"/>
      </a:spcBef>
      <a:spcAft>
        <a:spcPct val="0"/>
      </a:spcAft>
      <a:defRPr kern="1200">
        <a:solidFill>
          <a:schemeClr val="tx1"/>
        </a:solidFill>
        <a:latin typeface="Century Gothic" panose="020B0502020202020204" pitchFamily="34" charset="0"/>
        <a:ea typeface="+mn-ea"/>
        <a:cs typeface="+mn-cs"/>
      </a:defRPr>
    </a:lvl2pPr>
    <a:lvl3pPr marL="914400" algn="l" defTabSz="457200" rtl="0" eaLnBrk="0" fontAlgn="base" hangingPunct="0">
      <a:spcBef>
        <a:spcPct val="0"/>
      </a:spcBef>
      <a:spcAft>
        <a:spcPct val="0"/>
      </a:spcAft>
      <a:defRPr kern="1200">
        <a:solidFill>
          <a:schemeClr val="tx1"/>
        </a:solidFill>
        <a:latin typeface="Century Gothic" panose="020B0502020202020204" pitchFamily="34" charset="0"/>
        <a:ea typeface="+mn-ea"/>
        <a:cs typeface="+mn-cs"/>
      </a:defRPr>
    </a:lvl3pPr>
    <a:lvl4pPr marL="1371600" algn="l" defTabSz="457200" rtl="0" eaLnBrk="0" fontAlgn="base" hangingPunct="0">
      <a:spcBef>
        <a:spcPct val="0"/>
      </a:spcBef>
      <a:spcAft>
        <a:spcPct val="0"/>
      </a:spcAft>
      <a:defRPr kern="1200">
        <a:solidFill>
          <a:schemeClr val="tx1"/>
        </a:solidFill>
        <a:latin typeface="Century Gothic" panose="020B0502020202020204" pitchFamily="34" charset="0"/>
        <a:ea typeface="+mn-ea"/>
        <a:cs typeface="+mn-cs"/>
      </a:defRPr>
    </a:lvl4pPr>
    <a:lvl5pPr marL="1828800" algn="l" defTabSz="457200" rtl="0" eaLnBrk="0" fontAlgn="base" hangingPunct="0">
      <a:spcBef>
        <a:spcPct val="0"/>
      </a:spcBef>
      <a:spcAft>
        <a:spcPct val="0"/>
      </a:spcAft>
      <a:defRPr kern="1200">
        <a:solidFill>
          <a:schemeClr val="tx1"/>
        </a:solidFill>
        <a:latin typeface="Century Gothic" panose="020B0502020202020204" pitchFamily="34" charset="0"/>
        <a:ea typeface="+mn-ea"/>
        <a:cs typeface="+mn-cs"/>
      </a:defRPr>
    </a:lvl5pPr>
    <a:lvl6pPr marL="2286000" algn="l" defTabSz="914400" rtl="0" eaLnBrk="1" latinLnBrk="0" hangingPunct="1">
      <a:defRPr kern="1200">
        <a:solidFill>
          <a:schemeClr val="tx1"/>
        </a:solidFill>
        <a:latin typeface="Century Gothic" panose="020B0502020202020204" pitchFamily="34" charset="0"/>
        <a:ea typeface="+mn-ea"/>
        <a:cs typeface="+mn-cs"/>
      </a:defRPr>
    </a:lvl6pPr>
    <a:lvl7pPr marL="2743200" algn="l" defTabSz="914400" rtl="0" eaLnBrk="1" latinLnBrk="0" hangingPunct="1">
      <a:defRPr kern="1200">
        <a:solidFill>
          <a:schemeClr val="tx1"/>
        </a:solidFill>
        <a:latin typeface="Century Gothic" panose="020B0502020202020204" pitchFamily="34" charset="0"/>
        <a:ea typeface="+mn-ea"/>
        <a:cs typeface="+mn-cs"/>
      </a:defRPr>
    </a:lvl7pPr>
    <a:lvl8pPr marL="3200400" algn="l" defTabSz="914400" rtl="0" eaLnBrk="1" latinLnBrk="0" hangingPunct="1">
      <a:defRPr kern="1200">
        <a:solidFill>
          <a:schemeClr val="tx1"/>
        </a:solidFill>
        <a:latin typeface="Century Gothic" panose="020B0502020202020204" pitchFamily="34" charset="0"/>
        <a:ea typeface="+mn-ea"/>
        <a:cs typeface="+mn-cs"/>
      </a:defRPr>
    </a:lvl8pPr>
    <a:lvl9pPr marL="3657600" algn="l" defTabSz="914400" rtl="0" eaLnBrk="1" latinLnBrk="0" hangingPunct="1">
      <a:defRPr kern="1200">
        <a:solidFill>
          <a:schemeClr val="tx1"/>
        </a:solidFill>
        <a:latin typeface="Century Gothic" panose="020B0502020202020204" pitchFamily="34" charset="0"/>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nguy148@gmail.com" initials="d" lastIdx="4"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78256" autoAdjust="0"/>
  </p:normalViewPr>
  <p:slideViewPr>
    <p:cSldViewPr snapToGrid="0">
      <p:cViewPr varScale="1">
        <p:scale>
          <a:sx n="90" d="100"/>
          <a:sy n="90" d="100"/>
        </p:scale>
        <p:origin x="1332"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notesMaster" Target="notesMasters/notesMaster1.xml"/><Relationship Id="rId14" Type="http://schemas.openxmlformats.org/officeDocument/2006/relationships/tableStyles" Target="tableStyle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0-04-15T01:18:11.864" idx="1">
    <p:pos x="7009" y="2368"/>
    <p:text>Thomas Edison and Thomson Huston where both rival companys who were a threat to each other. It wasnt until JP Morgan, GE financer, can up with the plan to merge the two company, calling it General Electric</p:text>
  </p:cm>
  <p:cm authorId="1" dt="2020-04-15T01:27:28.900" idx="2">
    <p:pos x="4994" y="1854"/>
    <p:text>Phonograph was a voice recording device.</p:text>
  </p:cm>
  <p:cm authorId="1" dt="2020-04-15T01:29:16.061" idx="4">
    <p:pos x="4994" y="1950"/>
    <p:text>The lightbulb was made with a bamboo filament that allow it to shine for days rather than minutes.</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a:defRPr/>
            </a:pPr>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smtClean="0">
                <a:latin typeface="+mn-lt"/>
              </a:defRPr>
            </a:lvl1pPr>
          </a:lstStyle>
          <a:p>
            <a:pPr>
              <a:defRPr/>
            </a:pPr>
            <a:fld id="{F452219D-FB7E-426A-83B5-911A6292C1A6}" type="datetimeFigureOut">
              <a:rPr lang="en-US"/>
              <a:pPr>
                <a:defRPr/>
              </a:pPr>
              <a:t>4/15/2020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en-US" noProof="0" smtClean="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a:defRPr/>
            </a:pPr>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eaLnBrk="1" fontAlgn="auto" hangingPunct="1">
              <a:spcBef>
                <a:spcPts val="0"/>
              </a:spcBef>
              <a:spcAft>
                <a:spcPts val="0"/>
              </a:spcAft>
              <a:defRPr sz="1200" smtClean="0">
                <a:latin typeface="+mn-lt"/>
              </a:defRPr>
            </a:lvl1pPr>
          </a:lstStyle>
          <a:p>
            <a:pPr>
              <a:defRPr/>
            </a:pPr>
            <a:fld id="{74DE7689-2D44-4EC3-A77A-99786159DDD7}" type="slidenum">
              <a:rPr lang="en-US"/>
              <a:pPr>
                <a:defRPr/>
              </a:pPr>
              <a:t>‹#›</a:t>
            </a:fld>
            <a:endParaRPr lang="en-US"/>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mn-lt"/>
        <a:ea typeface="+mn-ea"/>
        <a:cs typeface="+mn-cs"/>
      </a:defRPr>
    </a:lvl1pPr>
    <a:lvl2pPr marL="457200" algn="l" rtl="0" fontAlgn="base">
      <a:spcBef>
        <a:spcPct val="30000"/>
      </a:spcBef>
      <a:spcAft>
        <a:spcPct val="0"/>
      </a:spcAft>
      <a:defRPr sz="1200" kern="1200">
        <a:solidFill>
          <a:schemeClr val="tx1"/>
        </a:solidFill>
        <a:latin typeface="+mn-lt"/>
        <a:ea typeface="+mn-ea"/>
        <a:cs typeface="+mn-cs"/>
      </a:defRPr>
    </a:lvl2pPr>
    <a:lvl3pPr marL="914400" algn="l" rtl="0" fontAlgn="base">
      <a:spcBef>
        <a:spcPct val="30000"/>
      </a:spcBef>
      <a:spcAft>
        <a:spcPct val="0"/>
      </a:spcAft>
      <a:defRPr sz="1200" kern="1200">
        <a:solidFill>
          <a:schemeClr val="tx1"/>
        </a:solidFill>
        <a:latin typeface="+mn-lt"/>
        <a:ea typeface="+mn-ea"/>
        <a:cs typeface="+mn-cs"/>
      </a:defRPr>
    </a:lvl3pPr>
    <a:lvl4pPr marL="1371600" algn="l" rtl="0" fontAlgn="base">
      <a:spcBef>
        <a:spcPct val="30000"/>
      </a:spcBef>
      <a:spcAft>
        <a:spcPct val="0"/>
      </a:spcAft>
      <a:defRPr sz="1200" kern="1200">
        <a:solidFill>
          <a:schemeClr val="tx1"/>
        </a:solidFill>
        <a:latin typeface="+mn-lt"/>
        <a:ea typeface="+mn-ea"/>
        <a:cs typeface="+mn-cs"/>
      </a:defRPr>
    </a:lvl4pPr>
    <a:lvl5pPr marL="182880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smtClean="0"/>
          </a:p>
        </p:txBody>
      </p:sp>
      <p:sp>
        <p:nvSpPr>
          <p:cNvPr id="1946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fontAlgn="base">
              <a:spcBef>
                <a:spcPct val="0"/>
              </a:spcBef>
              <a:spcAft>
                <a:spcPct val="0"/>
              </a:spcAft>
              <a:defRPr>
                <a:solidFill>
                  <a:schemeClr val="tx1"/>
                </a:solidFill>
                <a:latin typeface="Century Gothic" panose="020B0502020202020204" pitchFamily="34" charset="0"/>
              </a:defRPr>
            </a:lvl6pPr>
            <a:lvl7pPr marL="2971800" indent="-228600" defTabSz="457200" fontAlgn="base">
              <a:spcBef>
                <a:spcPct val="0"/>
              </a:spcBef>
              <a:spcAft>
                <a:spcPct val="0"/>
              </a:spcAft>
              <a:defRPr>
                <a:solidFill>
                  <a:schemeClr val="tx1"/>
                </a:solidFill>
                <a:latin typeface="Century Gothic" panose="020B0502020202020204" pitchFamily="34" charset="0"/>
              </a:defRPr>
            </a:lvl7pPr>
            <a:lvl8pPr marL="3429000" indent="-228600" defTabSz="457200" fontAlgn="base">
              <a:spcBef>
                <a:spcPct val="0"/>
              </a:spcBef>
              <a:spcAft>
                <a:spcPct val="0"/>
              </a:spcAft>
              <a:defRPr>
                <a:solidFill>
                  <a:schemeClr val="tx1"/>
                </a:solidFill>
                <a:latin typeface="Century Gothic" panose="020B0502020202020204" pitchFamily="34" charset="0"/>
              </a:defRPr>
            </a:lvl8pPr>
            <a:lvl9pPr marL="3886200" indent="-228600" defTabSz="457200" fontAlgn="base">
              <a:spcBef>
                <a:spcPct val="0"/>
              </a:spcBef>
              <a:spcAft>
                <a:spcPct val="0"/>
              </a:spcAft>
              <a:defRPr>
                <a:solidFill>
                  <a:schemeClr val="tx1"/>
                </a:solidFill>
                <a:latin typeface="Century Gothic" panose="020B0502020202020204" pitchFamily="34" charset="0"/>
              </a:defRPr>
            </a:lvl9pPr>
          </a:lstStyle>
          <a:p>
            <a:pPr fontAlgn="base">
              <a:spcBef>
                <a:spcPct val="0"/>
              </a:spcBef>
              <a:spcAft>
                <a:spcPct val="0"/>
              </a:spcAft>
            </a:pPr>
            <a:fld id="{8629ABBE-A319-4BD7-A25B-332F3C646216}" type="slidenum">
              <a:rPr lang="en-US" altLang="en-US">
                <a:latin typeface="Calibri" panose="020F0502020204030204" pitchFamily="34" charset="0"/>
              </a:rPr>
              <a:pPr fontAlgn="base">
                <a:spcBef>
                  <a:spcPct val="0"/>
                </a:spcBef>
                <a:spcAft>
                  <a:spcPct val="0"/>
                </a:spcAft>
              </a:pPr>
              <a:t>1</a:t>
            </a:fld>
            <a:endParaRPr lang="en-US" altLang="en-US">
              <a:latin typeface="Calibri" panose="020F0502020204030204"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5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171450" indent="-171450">
              <a:spcBef>
                <a:spcPct val="0"/>
              </a:spcBef>
              <a:buFontTx/>
              <a:buChar char="•"/>
            </a:pPr>
            <a:r>
              <a:rPr lang="en-US" altLang="en-US" smtClean="0"/>
              <a:t>Phonograph was a voice recording device.</a:t>
            </a:r>
          </a:p>
          <a:p>
            <a:pPr marL="171450" indent="-171450">
              <a:spcBef>
                <a:spcPct val="0"/>
              </a:spcBef>
              <a:buFontTx/>
              <a:buChar char="•"/>
            </a:pPr>
            <a:r>
              <a:rPr lang="en-US" altLang="en-US" smtClean="0"/>
              <a:t>The lightbulb was made with a bamboo filament that allow it to shine for days rather than minutes. </a:t>
            </a:r>
          </a:p>
          <a:p>
            <a:pPr marL="171450" indent="-171450">
              <a:spcBef>
                <a:spcPct val="0"/>
              </a:spcBef>
              <a:buFontTx/>
              <a:buChar char="•"/>
            </a:pPr>
            <a:r>
              <a:rPr lang="en-US" altLang="en-US" smtClean="0"/>
              <a:t>Thomas Edison and Thomson Huston where both rival companies who were a threat to each other. It wasn't until JP Morgan, GE financer, can up with the plan to merge the two company, calling it General Electric.</a:t>
            </a:r>
          </a:p>
          <a:p>
            <a:pPr marL="171450" indent="-171450">
              <a:spcBef>
                <a:spcPct val="0"/>
              </a:spcBef>
              <a:buFontTx/>
              <a:buChar char="•"/>
            </a:pPr>
            <a:r>
              <a:rPr lang="en-US" altLang="en-US" smtClean="0"/>
              <a:t>GE in China was the most active foreign company in China.</a:t>
            </a:r>
          </a:p>
          <a:p>
            <a:pPr marL="171450" indent="-171450">
              <a:spcBef>
                <a:spcPct val="0"/>
              </a:spcBef>
              <a:buFontTx/>
              <a:buChar char="•"/>
            </a:pPr>
            <a:endParaRPr lang="en-US" altLang="en-US" smtClean="0"/>
          </a:p>
        </p:txBody>
      </p:sp>
      <p:sp>
        <p:nvSpPr>
          <p:cNvPr id="2150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fontAlgn="base">
              <a:spcBef>
                <a:spcPct val="0"/>
              </a:spcBef>
              <a:spcAft>
                <a:spcPct val="0"/>
              </a:spcAft>
              <a:defRPr>
                <a:solidFill>
                  <a:schemeClr val="tx1"/>
                </a:solidFill>
                <a:latin typeface="Century Gothic" panose="020B0502020202020204" pitchFamily="34" charset="0"/>
              </a:defRPr>
            </a:lvl6pPr>
            <a:lvl7pPr marL="2971800" indent="-228600" defTabSz="457200" fontAlgn="base">
              <a:spcBef>
                <a:spcPct val="0"/>
              </a:spcBef>
              <a:spcAft>
                <a:spcPct val="0"/>
              </a:spcAft>
              <a:defRPr>
                <a:solidFill>
                  <a:schemeClr val="tx1"/>
                </a:solidFill>
                <a:latin typeface="Century Gothic" panose="020B0502020202020204" pitchFamily="34" charset="0"/>
              </a:defRPr>
            </a:lvl7pPr>
            <a:lvl8pPr marL="3429000" indent="-228600" defTabSz="457200" fontAlgn="base">
              <a:spcBef>
                <a:spcPct val="0"/>
              </a:spcBef>
              <a:spcAft>
                <a:spcPct val="0"/>
              </a:spcAft>
              <a:defRPr>
                <a:solidFill>
                  <a:schemeClr val="tx1"/>
                </a:solidFill>
                <a:latin typeface="Century Gothic" panose="020B0502020202020204" pitchFamily="34" charset="0"/>
              </a:defRPr>
            </a:lvl8pPr>
            <a:lvl9pPr marL="3886200" indent="-228600" defTabSz="457200" fontAlgn="base">
              <a:spcBef>
                <a:spcPct val="0"/>
              </a:spcBef>
              <a:spcAft>
                <a:spcPct val="0"/>
              </a:spcAft>
              <a:defRPr>
                <a:solidFill>
                  <a:schemeClr val="tx1"/>
                </a:solidFill>
                <a:latin typeface="Century Gothic" panose="020B0502020202020204" pitchFamily="34" charset="0"/>
              </a:defRPr>
            </a:lvl9pPr>
          </a:lstStyle>
          <a:p>
            <a:pPr fontAlgn="base">
              <a:spcBef>
                <a:spcPct val="0"/>
              </a:spcBef>
              <a:spcAft>
                <a:spcPct val="0"/>
              </a:spcAft>
            </a:pPr>
            <a:fld id="{3C040F3D-42DB-423B-8D6F-08D58CB3451A}" type="slidenum">
              <a:rPr lang="en-US" altLang="en-US">
                <a:latin typeface="Calibri" panose="020F0502020204030204" pitchFamily="34" charset="0"/>
              </a:rPr>
              <a:pPr fontAlgn="base">
                <a:spcBef>
                  <a:spcPct val="0"/>
                </a:spcBef>
                <a:spcAft>
                  <a:spcPct val="0"/>
                </a:spcAft>
              </a:pPr>
              <a:t>2</a:t>
            </a:fld>
            <a:endParaRPr lang="en-US" altLang="en-US">
              <a:latin typeface="Calibri" panose="020F0502020204030204" pitchFamily="34"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Notes Placeholder 2"/>
          <p:cNvSpPr>
            <a:spLocks noGrp="1"/>
          </p:cNvSpPr>
          <p:nvPr>
            <p:ph type="body" idx="1"/>
          </p:nvPr>
        </p:nvSpPr>
        <p:spPr/>
        <p:txBody>
          <a:bodyPr/>
          <a:lstStyle/>
          <a:p>
            <a:pPr fontAlgn="auto">
              <a:spcBef>
                <a:spcPts val="0"/>
              </a:spcBef>
              <a:spcAft>
                <a:spcPts val="0"/>
              </a:spcAft>
              <a:buFont typeface="Arial" panose="020B0604020202020204" pitchFamily="34" charset="0"/>
              <a:buNone/>
              <a:defRPr/>
            </a:pPr>
            <a:r>
              <a:rPr lang="en-US" dirty="0" smtClean="0"/>
              <a:t>Like many of the other innovation centers, their goal is to provide a joint product and solutions with regional customers. With this, they hope to localized themselves with other companies.</a:t>
            </a:r>
          </a:p>
          <a:p>
            <a:pPr fontAlgn="auto">
              <a:spcBef>
                <a:spcPts val="0"/>
              </a:spcBef>
              <a:spcAft>
                <a:spcPts val="0"/>
              </a:spcAft>
              <a:buFont typeface="Arial" panose="020B0604020202020204" pitchFamily="34" charset="0"/>
              <a:buNone/>
              <a:defRPr/>
            </a:pPr>
            <a:endParaRPr lang="en-US" dirty="0" smtClean="0"/>
          </a:p>
          <a:p>
            <a:pPr fontAlgn="auto">
              <a:spcBef>
                <a:spcPts val="0"/>
              </a:spcBef>
              <a:spcAft>
                <a:spcPts val="0"/>
              </a:spcAft>
              <a:buFont typeface="Arial" panose="020B0604020202020204" pitchFamily="34" charset="0"/>
              <a:buNone/>
              <a:defRPr/>
            </a:pPr>
            <a:endParaRPr lang="en-US" dirty="0" smtClean="0"/>
          </a:p>
          <a:p>
            <a:pPr marL="171450" indent="-171450" fontAlgn="auto">
              <a:spcBef>
                <a:spcPts val="0"/>
              </a:spcBef>
              <a:spcAft>
                <a:spcPts val="0"/>
              </a:spcAft>
              <a:buFont typeface="Arial" panose="020B0604020202020204" pitchFamily="34" charset="0"/>
              <a:buChar char="•"/>
              <a:defRPr/>
            </a:pPr>
            <a:endParaRPr lang="en-US" dirty="0" smtClean="0"/>
          </a:p>
        </p:txBody>
      </p:sp>
      <p:sp>
        <p:nvSpPr>
          <p:cNvPr id="2355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fontAlgn="base">
              <a:spcBef>
                <a:spcPct val="0"/>
              </a:spcBef>
              <a:spcAft>
                <a:spcPct val="0"/>
              </a:spcAft>
              <a:defRPr>
                <a:solidFill>
                  <a:schemeClr val="tx1"/>
                </a:solidFill>
                <a:latin typeface="Century Gothic" panose="020B0502020202020204" pitchFamily="34" charset="0"/>
              </a:defRPr>
            </a:lvl6pPr>
            <a:lvl7pPr marL="2971800" indent="-228600" defTabSz="457200" fontAlgn="base">
              <a:spcBef>
                <a:spcPct val="0"/>
              </a:spcBef>
              <a:spcAft>
                <a:spcPct val="0"/>
              </a:spcAft>
              <a:defRPr>
                <a:solidFill>
                  <a:schemeClr val="tx1"/>
                </a:solidFill>
                <a:latin typeface="Century Gothic" panose="020B0502020202020204" pitchFamily="34" charset="0"/>
              </a:defRPr>
            </a:lvl7pPr>
            <a:lvl8pPr marL="3429000" indent="-228600" defTabSz="457200" fontAlgn="base">
              <a:spcBef>
                <a:spcPct val="0"/>
              </a:spcBef>
              <a:spcAft>
                <a:spcPct val="0"/>
              </a:spcAft>
              <a:defRPr>
                <a:solidFill>
                  <a:schemeClr val="tx1"/>
                </a:solidFill>
                <a:latin typeface="Century Gothic" panose="020B0502020202020204" pitchFamily="34" charset="0"/>
              </a:defRPr>
            </a:lvl8pPr>
            <a:lvl9pPr marL="3886200" indent="-228600" defTabSz="457200" fontAlgn="base">
              <a:spcBef>
                <a:spcPct val="0"/>
              </a:spcBef>
              <a:spcAft>
                <a:spcPct val="0"/>
              </a:spcAft>
              <a:defRPr>
                <a:solidFill>
                  <a:schemeClr val="tx1"/>
                </a:solidFill>
                <a:latin typeface="Century Gothic" panose="020B0502020202020204" pitchFamily="34" charset="0"/>
              </a:defRPr>
            </a:lvl9pPr>
          </a:lstStyle>
          <a:p>
            <a:pPr fontAlgn="base">
              <a:spcBef>
                <a:spcPct val="0"/>
              </a:spcBef>
              <a:spcAft>
                <a:spcPct val="0"/>
              </a:spcAft>
            </a:pPr>
            <a:fld id="{447C9033-A216-4CCA-86BB-0C56A14BBA29}" type="slidenum">
              <a:rPr lang="en-US" altLang="en-US">
                <a:latin typeface="Calibri" panose="020F0502020204030204" pitchFamily="34" charset="0"/>
              </a:rPr>
              <a:pPr fontAlgn="base">
                <a:spcBef>
                  <a:spcPct val="0"/>
                </a:spcBef>
                <a:spcAft>
                  <a:spcPct val="0"/>
                </a:spcAft>
              </a:pPr>
              <a:t>3</a:t>
            </a:fld>
            <a:endParaRPr lang="en-US" altLang="en-US">
              <a:latin typeface="Calibri" panose="020F0502020204030204" pitchFamily="34"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6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171450" indent="-171450">
              <a:spcBef>
                <a:spcPct val="0"/>
              </a:spcBef>
              <a:buFontTx/>
              <a:buChar char="•"/>
            </a:pPr>
            <a:r>
              <a:rPr lang="en-US" altLang="en-US" smtClean="0"/>
              <a:t>With the introduction in and installation of over 1300 wind turbines, it has provided over 46.7 billion kwh of clean energy in China. While oil and gas can same energy output, the down side is that it would create around 460 million carbon dioxide emission. </a:t>
            </a:r>
          </a:p>
          <a:p>
            <a:pPr marL="171450" indent="-171450">
              <a:spcBef>
                <a:spcPct val="0"/>
              </a:spcBef>
              <a:buFontTx/>
              <a:buChar char="•"/>
            </a:pPr>
            <a:r>
              <a:rPr lang="en-US" altLang="en-US" smtClean="0"/>
              <a:t>GE Renewable Energy’s Hydro site, in Tianjin, is used for many things. It is where they design, test, and manufacture new equipment before selling it though China. They build items such as turbines and generators.</a:t>
            </a:r>
          </a:p>
          <a:p>
            <a:pPr marL="171450" indent="-171450">
              <a:spcBef>
                <a:spcPct val="0"/>
              </a:spcBef>
              <a:buFontTx/>
              <a:buChar char="•"/>
            </a:pPr>
            <a:r>
              <a:rPr lang="en-US" altLang="en-US" smtClean="0"/>
              <a:t>GE makes up a near 20% of the market share in China with their hydro company.</a:t>
            </a:r>
          </a:p>
          <a:p>
            <a:pPr marL="171450" indent="-171450">
              <a:spcBef>
                <a:spcPct val="0"/>
              </a:spcBef>
              <a:buFontTx/>
              <a:buChar char="•"/>
            </a:pPr>
            <a:endParaRPr lang="en-US" altLang="en-US" smtClean="0"/>
          </a:p>
        </p:txBody>
      </p:sp>
      <p:sp>
        <p:nvSpPr>
          <p:cNvPr id="2560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fontAlgn="base">
              <a:spcBef>
                <a:spcPct val="0"/>
              </a:spcBef>
              <a:spcAft>
                <a:spcPct val="0"/>
              </a:spcAft>
              <a:defRPr>
                <a:solidFill>
                  <a:schemeClr val="tx1"/>
                </a:solidFill>
                <a:latin typeface="Century Gothic" panose="020B0502020202020204" pitchFamily="34" charset="0"/>
              </a:defRPr>
            </a:lvl6pPr>
            <a:lvl7pPr marL="2971800" indent="-228600" defTabSz="457200" fontAlgn="base">
              <a:spcBef>
                <a:spcPct val="0"/>
              </a:spcBef>
              <a:spcAft>
                <a:spcPct val="0"/>
              </a:spcAft>
              <a:defRPr>
                <a:solidFill>
                  <a:schemeClr val="tx1"/>
                </a:solidFill>
                <a:latin typeface="Century Gothic" panose="020B0502020202020204" pitchFamily="34" charset="0"/>
              </a:defRPr>
            </a:lvl7pPr>
            <a:lvl8pPr marL="3429000" indent="-228600" defTabSz="457200" fontAlgn="base">
              <a:spcBef>
                <a:spcPct val="0"/>
              </a:spcBef>
              <a:spcAft>
                <a:spcPct val="0"/>
              </a:spcAft>
              <a:defRPr>
                <a:solidFill>
                  <a:schemeClr val="tx1"/>
                </a:solidFill>
                <a:latin typeface="Century Gothic" panose="020B0502020202020204" pitchFamily="34" charset="0"/>
              </a:defRPr>
            </a:lvl8pPr>
            <a:lvl9pPr marL="3886200" indent="-228600" defTabSz="457200" fontAlgn="base">
              <a:spcBef>
                <a:spcPct val="0"/>
              </a:spcBef>
              <a:spcAft>
                <a:spcPct val="0"/>
              </a:spcAft>
              <a:defRPr>
                <a:solidFill>
                  <a:schemeClr val="tx1"/>
                </a:solidFill>
                <a:latin typeface="Century Gothic" panose="020B0502020202020204" pitchFamily="34" charset="0"/>
              </a:defRPr>
            </a:lvl9pPr>
          </a:lstStyle>
          <a:p>
            <a:pPr fontAlgn="base">
              <a:spcBef>
                <a:spcPct val="0"/>
              </a:spcBef>
              <a:spcAft>
                <a:spcPct val="0"/>
              </a:spcAft>
            </a:pPr>
            <a:fld id="{D7DF1E46-41E9-4388-86B6-5AD8A5EC03F1}" type="slidenum">
              <a:rPr lang="en-US" altLang="en-US">
                <a:latin typeface="Calibri" panose="020F0502020204030204" pitchFamily="34" charset="0"/>
              </a:rPr>
              <a:pPr fontAlgn="base">
                <a:spcBef>
                  <a:spcPct val="0"/>
                </a:spcBef>
                <a:spcAft>
                  <a:spcPct val="0"/>
                </a:spcAft>
              </a:pPr>
              <a:t>4</a:t>
            </a:fld>
            <a:endParaRPr lang="en-US" altLang="en-US">
              <a:latin typeface="Calibri" panose="020F0502020204030204" pitchFamily="34"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765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smtClean="0"/>
          </a:p>
        </p:txBody>
      </p:sp>
      <p:sp>
        <p:nvSpPr>
          <p:cNvPr id="2765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fontAlgn="base">
              <a:spcBef>
                <a:spcPct val="0"/>
              </a:spcBef>
              <a:spcAft>
                <a:spcPct val="0"/>
              </a:spcAft>
              <a:defRPr>
                <a:solidFill>
                  <a:schemeClr val="tx1"/>
                </a:solidFill>
                <a:latin typeface="Century Gothic" panose="020B0502020202020204" pitchFamily="34" charset="0"/>
              </a:defRPr>
            </a:lvl6pPr>
            <a:lvl7pPr marL="2971800" indent="-228600" defTabSz="457200" fontAlgn="base">
              <a:spcBef>
                <a:spcPct val="0"/>
              </a:spcBef>
              <a:spcAft>
                <a:spcPct val="0"/>
              </a:spcAft>
              <a:defRPr>
                <a:solidFill>
                  <a:schemeClr val="tx1"/>
                </a:solidFill>
                <a:latin typeface="Century Gothic" panose="020B0502020202020204" pitchFamily="34" charset="0"/>
              </a:defRPr>
            </a:lvl7pPr>
            <a:lvl8pPr marL="3429000" indent="-228600" defTabSz="457200" fontAlgn="base">
              <a:spcBef>
                <a:spcPct val="0"/>
              </a:spcBef>
              <a:spcAft>
                <a:spcPct val="0"/>
              </a:spcAft>
              <a:defRPr>
                <a:solidFill>
                  <a:schemeClr val="tx1"/>
                </a:solidFill>
                <a:latin typeface="Century Gothic" panose="020B0502020202020204" pitchFamily="34" charset="0"/>
              </a:defRPr>
            </a:lvl8pPr>
            <a:lvl9pPr marL="3886200" indent="-228600" defTabSz="457200" fontAlgn="base">
              <a:spcBef>
                <a:spcPct val="0"/>
              </a:spcBef>
              <a:spcAft>
                <a:spcPct val="0"/>
              </a:spcAft>
              <a:defRPr>
                <a:solidFill>
                  <a:schemeClr val="tx1"/>
                </a:solidFill>
                <a:latin typeface="Century Gothic" panose="020B0502020202020204" pitchFamily="34" charset="0"/>
              </a:defRPr>
            </a:lvl9pPr>
          </a:lstStyle>
          <a:p>
            <a:pPr fontAlgn="base">
              <a:spcBef>
                <a:spcPct val="0"/>
              </a:spcBef>
              <a:spcAft>
                <a:spcPct val="0"/>
              </a:spcAft>
            </a:pPr>
            <a:fld id="{4CAB886E-F690-4BE0-91F4-5CE363FC9D23}" type="slidenum">
              <a:rPr lang="en-US" altLang="en-US">
                <a:latin typeface="Calibri" panose="020F0502020204030204" pitchFamily="34" charset="0"/>
              </a:rPr>
              <a:pPr fontAlgn="base">
                <a:spcBef>
                  <a:spcPct val="0"/>
                </a:spcBef>
                <a:spcAft>
                  <a:spcPct val="0"/>
                </a:spcAft>
              </a:pPr>
              <a:t>5</a:t>
            </a:fld>
            <a:endParaRPr lang="en-US" altLang="en-US">
              <a:latin typeface="Calibri" panose="020F0502020204030204" pitchFamily="34"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171450" indent="-171450">
              <a:spcBef>
                <a:spcPct val="0"/>
              </a:spcBef>
              <a:buFontTx/>
              <a:buChar char="•"/>
            </a:pPr>
            <a:r>
              <a:rPr lang="en-US" altLang="en-US" smtClean="0"/>
              <a:t>GE created their healthcare division with idea of transforming medical equipment. As the demand for better healthcare is rising, GE wants to improve quality and make it more affordable around the world.</a:t>
            </a:r>
          </a:p>
          <a:p>
            <a:pPr marL="171450" indent="-171450">
              <a:spcBef>
                <a:spcPct val="0"/>
              </a:spcBef>
              <a:buFontTx/>
              <a:buChar char="•"/>
            </a:pPr>
            <a:r>
              <a:rPr lang="en-US" altLang="en-US" smtClean="0"/>
              <a:t>In those manufacturing sites, there are more than 7000 employees totaled.</a:t>
            </a:r>
          </a:p>
        </p:txBody>
      </p:sp>
      <p:sp>
        <p:nvSpPr>
          <p:cNvPr id="2970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fontAlgn="base">
              <a:spcBef>
                <a:spcPct val="0"/>
              </a:spcBef>
              <a:spcAft>
                <a:spcPct val="0"/>
              </a:spcAft>
              <a:defRPr>
                <a:solidFill>
                  <a:schemeClr val="tx1"/>
                </a:solidFill>
                <a:latin typeface="Century Gothic" panose="020B0502020202020204" pitchFamily="34" charset="0"/>
              </a:defRPr>
            </a:lvl6pPr>
            <a:lvl7pPr marL="2971800" indent="-228600" defTabSz="457200" fontAlgn="base">
              <a:spcBef>
                <a:spcPct val="0"/>
              </a:spcBef>
              <a:spcAft>
                <a:spcPct val="0"/>
              </a:spcAft>
              <a:defRPr>
                <a:solidFill>
                  <a:schemeClr val="tx1"/>
                </a:solidFill>
                <a:latin typeface="Century Gothic" panose="020B0502020202020204" pitchFamily="34" charset="0"/>
              </a:defRPr>
            </a:lvl7pPr>
            <a:lvl8pPr marL="3429000" indent="-228600" defTabSz="457200" fontAlgn="base">
              <a:spcBef>
                <a:spcPct val="0"/>
              </a:spcBef>
              <a:spcAft>
                <a:spcPct val="0"/>
              </a:spcAft>
              <a:defRPr>
                <a:solidFill>
                  <a:schemeClr val="tx1"/>
                </a:solidFill>
                <a:latin typeface="Century Gothic" panose="020B0502020202020204" pitchFamily="34" charset="0"/>
              </a:defRPr>
            </a:lvl8pPr>
            <a:lvl9pPr marL="3886200" indent="-228600" defTabSz="457200" fontAlgn="base">
              <a:spcBef>
                <a:spcPct val="0"/>
              </a:spcBef>
              <a:spcAft>
                <a:spcPct val="0"/>
              </a:spcAft>
              <a:defRPr>
                <a:solidFill>
                  <a:schemeClr val="tx1"/>
                </a:solidFill>
                <a:latin typeface="Century Gothic" panose="020B0502020202020204" pitchFamily="34" charset="0"/>
              </a:defRPr>
            </a:lvl9pPr>
          </a:lstStyle>
          <a:p>
            <a:pPr fontAlgn="base">
              <a:spcBef>
                <a:spcPct val="0"/>
              </a:spcBef>
              <a:spcAft>
                <a:spcPct val="0"/>
              </a:spcAft>
            </a:pPr>
            <a:fld id="{590E56C7-BD10-4026-AC65-BC20DF5CA02D}" type="slidenum">
              <a:rPr lang="en-US" altLang="en-US">
                <a:latin typeface="Calibri" panose="020F0502020204030204" pitchFamily="34" charset="0"/>
              </a:rPr>
              <a:pPr fontAlgn="base">
                <a:spcBef>
                  <a:spcPct val="0"/>
                </a:spcBef>
                <a:spcAft>
                  <a:spcPct val="0"/>
                </a:spcAft>
              </a:pPr>
              <a:t>6</a:t>
            </a:fld>
            <a:endParaRPr lang="en-US" altLang="en-US">
              <a:latin typeface="Calibri" panose="020F0502020204030204" pitchFamily="34"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Notes Placeholder 2"/>
          <p:cNvSpPr>
            <a:spLocks noGrp="1"/>
          </p:cNvSpPr>
          <p:nvPr>
            <p:ph type="body" idx="1"/>
          </p:nvPr>
        </p:nvSpPr>
        <p:spPr/>
        <p:txBody>
          <a:bodyPr/>
          <a:lstStyle/>
          <a:p>
            <a:pPr fontAlgn="auto">
              <a:spcBef>
                <a:spcPts val="0"/>
              </a:spcBef>
              <a:spcAft>
                <a:spcPts val="0"/>
              </a:spcAft>
              <a:defRPr/>
            </a:pPr>
            <a:r>
              <a:rPr lang="en-US" dirty="0" smtClean="0"/>
              <a:t>Much like other GE branch, GE Digital is finding ways to innovate the digital world. </a:t>
            </a:r>
          </a:p>
          <a:p>
            <a:pPr marL="171450" indent="-171450" fontAlgn="auto">
              <a:spcBef>
                <a:spcPts val="0"/>
              </a:spcBef>
              <a:spcAft>
                <a:spcPts val="0"/>
              </a:spcAft>
              <a:buFont typeface="Arial" panose="020B0604020202020204" pitchFamily="34" charset="0"/>
              <a:buChar char="•"/>
              <a:defRPr/>
            </a:pPr>
            <a:r>
              <a:rPr lang="en-US" dirty="0" err="1" smtClean="0"/>
              <a:t>Predix</a:t>
            </a:r>
            <a:r>
              <a:rPr lang="en-US" dirty="0" smtClean="0"/>
              <a:t> is a GE industrial </a:t>
            </a:r>
            <a:r>
              <a:rPr lang="en-US" dirty="0" err="1" smtClean="0"/>
              <a:t>IoT</a:t>
            </a:r>
            <a:r>
              <a:rPr lang="en-US" dirty="0" smtClean="0"/>
              <a:t> software designed to provide secure edge to cloud OT/IT data connectivity, processing, analytics, and services to support applications.</a:t>
            </a:r>
          </a:p>
          <a:p>
            <a:pPr marL="171450" indent="-171450" fontAlgn="auto">
              <a:spcBef>
                <a:spcPts val="0"/>
              </a:spcBef>
              <a:spcAft>
                <a:spcPts val="0"/>
              </a:spcAft>
              <a:buFont typeface="Arial" panose="020B0604020202020204" pitchFamily="34" charset="0"/>
              <a:buChar char="•"/>
              <a:defRPr/>
            </a:pPr>
            <a:r>
              <a:rPr lang="en-US" dirty="0" smtClean="0"/>
              <a:t>Issues with this </a:t>
            </a:r>
            <a:r>
              <a:rPr lang="en-US" dirty="0" err="1" smtClean="0"/>
              <a:t>Predix</a:t>
            </a:r>
            <a:r>
              <a:rPr lang="en-US" dirty="0" smtClean="0"/>
              <a:t> is, it has a lot of flaws, and other companies have already perfected cloud connection and etc.</a:t>
            </a:r>
          </a:p>
          <a:p>
            <a:pPr marL="171450" indent="-171450" fontAlgn="auto">
              <a:spcBef>
                <a:spcPts val="0"/>
              </a:spcBef>
              <a:spcAft>
                <a:spcPts val="0"/>
              </a:spcAft>
              <a:buFont typeface="Arial" panose="020B0604020202020204" pitchFamily="34" charset="0"/>
              <a:buChar char="•"/>
              <a:defRPr/>
            </a:pPr>
            <a:endParaRPr lang="en-US" dirty="0" smtClean="0"/>
          </a:p>
          <a:p>
            <a:pPr marL="171450" indent="-171450" fontAlgn="auto">
              <a:spcBef>
                <a:spcPts val="0"/>
              </a:spcBef>
              <a:spcAft>
                <a:spcPts val="0"/>
              </a:spcAft>
              <a:buFont typeface="Arial" panose="020B0604020202020204" pitchFamily="34" charset="0"/>
              <a:buChar char="•"/>
              <a:defRPr/>
            </a:pPr>
            <a:endParaRPr lang="en-US" dirty="0" smtClean="0"/>
          </a:p>
          <a:p>
            <a:pPr marL="171450" indent="-171450" fontAlgn="auto">
              <a:spcBef>
                <a:spcPts val="0"/>
              </a:spcBef>
              <a:spcAft>
                <a:spcPts val="0"/>
              </a:spcAft>
              <a:buFont typeface="Arial" panose="020B0604020202020204" pitchFamily="34" charset="0"/>
              <a:buChar char="•"/>
              <a:defRPr/>
            </a:pPr>
            <a:endParaRPr lang="en-US" dirty="0" smtClean="0"/>
          </a:p>
        </p:txBody>
      </p:sp>
      <p:sp>
        <p:nvSpPr>
          <p:cNvPr id="3174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fontAlgn="base">
              <a:spcBef>
                <a:spcPct val="0"/>
              </a:spcBef>
              <a:spcAft>
                <a:spcPct val="0"/>
              </a:spcAft>
              <a:defRPr>
                <a:solidFill>
                  <a:schemeClr val="tx1"/>
                </a:solidFill>
                <a:latin typeface="Century Gothic" panose="020B0502020202020204" pitchFamily="34" charset="0"/>
              </a:defRPr>
            </a:lvl6pPr>
            <a:lvl7pPr marL="2971800" indent="-228600" defTabSz="457200" fontAlgn="base">
              <a:spcBef>
                <a:spcPct val="0"/>
              </a:spcBef>
              <a:spcAft>
                <a:spcPct val="0"/>
              </a:spcAft>
              <a:defRPr>
                <a:solidFill>
                  <a:schemeClr val="tx1"/>
                </a:solidFill>
                <a:latin typeface="Century Gothic" panose="020B0502020202020204" pitchFamily="34" charset="0"/>
              </a:defRPr>
            </a:lvl7pPr>
            <a:lvl8pPr marL="3429000" indent="-228600" defTabSz="457200" fontAlgn="base">
              <a:spcBef>
                <a:spcPct val="0"/>
              </a:spcBef>
              <a:spcAft>
                <a:spcPct val="0"/>
              </a:spcAft>
              <a:defRPr>
                <a:solidFill>
                  <a:schemeClr val="tx1"/>
                </a:solidFill>
                <a:latin typeface="Century Gothic" panose="020B0502020202020204" pitchFamily="34" charset="0"/>
              </a:defRPr>
            </a:lvl8pPr>
            <a:lvl9pPr marL="3886200" indent="-228600" defTabSz="457200" fontAlgn="base">
              <a:spcBef>
                <a:spcPct val="0"/>
              </a:spcBef>
              <a:spcAft>
                <a:spcPct val="0"/>
              </a:spcAft>
              <a:defRPr>
                <a:solidFill>
                  <a:schemeClr val="tx1"/>
                </a:solidFill>
                <a:latin typeface="Century Gothic" panose="020B0502020202020204" pitchFamily="34" charset="0"/>
              </a:defRPr>
            </a:lvl9pPr>
          </a:lstStyle>
          <a:p>
            <a:pPr fontAlgn="base">
              <a:spcBef>
                <a:spcPct val="0"/>
              </a:spcBef>
              <a:spcAft>
                <a:spcPct val="0"/>
              </a:spcAft>
            </a:pPr>
            <a:fld id="{624E1344-5C5A-4E98-81ED-9205556E565E}" type="slidenum">
              <a:rPr lang="en-US" altLang="en-US">
                <a:latin typeface="Calibri" panose="020F0502020204030204" pitchFamily="34" charset="0"/>
              </a:rPr>
              <a:pPr fontAlgn="base">
                <a:spcBef>
                  <a:spcPct val="0"/>
                </a:spcBef>
                <a:spcAft>
                  <a:spcPct val="0"/>
                </a:spcAft>
              </a:pPr>
              <a:t>7</a:t>
            </a:fld>
            <a:endParaRPr lang="en-US" altLang="en-US">
              <a:latin typeface="Calibri" panose="020F0502020204030204"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4" name="Freeform 35"/>
          <p:cNvSpPr>
            <a:spLocks/>
          </p:cNvSpPr>
          <p:nvPr/>
        </p:nvSpPr>
        <p:spPr bwMode="auto">
          <a:xfrm>
            <a:off x="0" y="4324350"/>
            <a:ext cx="1744663" cy="777875"/>
          </a:xfrm>
          <a:custGeom>
            <a:avLst/>
            <a:gdLst>
              <a:gd name="T0" fmla="*/ 287 w 372"/>
              <a:gd name="T1" fmla="*/ 166 h 166"/>
              <a:gd name="T2" fmla="*/ 293 w 372"/>
              <a:gd name="T3" fmla="*/ 164 h 166"/>
              <a:gd name="T4" fmla="*/ 294 w 372"/>
              <a:gd name="T5" fmla="*/ 163 h 166"/>
              <a:gd name="T6" fmla="*/ 370 w 372"/>
              <a:gd name="T7" fmla="*/ 87 h 166"/>
              <a:gd name="T8" fmla="*/ 370 w 372"/>
              <a:gd name="T9" fmla="*/ 78 h 166"/>
              <a:gd name="T10" fmla="*/ 294 w 372"/>
              <a:gd name="T11" fmla="*/ 3 h 166"/>
              <a:gd name="T12" fmla="*/ 293 w 372"/>
              <a:gd name="T13" fmla="*/ 2 h 166"/>
              <a:gd name="T14" fmla="*/ 287 w 372"/>
              <a:gd name="T15" fmla="*/ 0 h 166"/>
              <a:gd name="T16" fmla="*/ 0 w 372"/>
              <a:gd name="T17" fmla="*/ 0 h 166"/>
              <a:gd name="T18" fmla="*/ 0 w 372"/>
              <a:gd name="T19" fmla="*/ 166 h 166"/>
              <a:gd name="T20" fmla="*/ 287 w 372"/>
              <a:gd name="T21" fmla="*/ 166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 name="AutoShape 6" descr="General Electric - Wikipedia"/>
          <p:cNvSpPr>
            <a:spLocks noChangeAspect="1" noChangeArrowheads="1"/>
          </p:cNvSpPr>
          <p:nvPr userDrawn="1"/>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fontAlgn="base">
              <a:spcBef>
                <a:spcPct val="0"/>
              </a:spcBef>
              <a:spcAft>
                <a:spcPct val="0"/>
              </a:spcAft>
              <a:defRPr>
                <a:solidFill>
                  <a:schemeClr val="tx1"/>
                </a:solidFill>
                <a:latin typeface="Century Gothic" panose="020B0502020202020204" pitchFamily="34" charset="0"/>
              </a:defRPr>
            </a:lvl6pPr>
            <a:lvl7pPr marL="2971800" indent="-228600" defTabSz="457200" fontAlgn="base">
              <a:spcBef>
                <a:spcPct val="0"/>
              </a:spcBef>
              <a:spcAft>
                <a:spcPct val="0"/>
              </a:spcAft>
              <a:defRPr>
                <a:solidFill>
                  <a:schemeClr val="tx1"/>
                </a:solidFill>
                <a:latin typeface="Century Gothic" panose="020B0502020202020204" pitchFamily="34" charset="0"/>
              </a:defRPr>
            </a:lvl7pPr>
            <a:lvl8pPr marL="3429000" indent="-228600" defTabSz="457200" fontAlgn="base">
              <a:spcBef>
                <a:spcPct val="0"/>
              </a:spcBef>
              <a:spcAft>
                <a:spcPct val="0"/>
              </a:spcAft>
              <a:defRPr>
                <a:solidFill>
                  <a:schemeClr val="tx1"/>
                </a:solidFill>
                <a:latin typeface="Century Gothic" panose="020B0502020202020204" pitchFamily="34" charset="0"/>
              </a:defRPr>
            </a:lvl8pPr>
            <a:lvl9pPr marL="3886200" indent="-228600" defTabSz="457200" fontAlgn="base">
              <a:spcBef>
                <a:spcPct val="0"/>
              </a:spcBef>
              <a:spcAft>
                <a:spcPct val="0"/>
              </a:spcAft>
              <a:defRPr>
                <a:solidFill>
                  <a:schemeClr val="tx1"/>
                </a:solidFill>
                <a:latin typeface="Century Gothic" panose="020B0502020202020204" pitchFamily="34" charset="0"/>
              </a:defRPr>
            </a:lvl9pPr>
          </a:lstStyle>
          <a:p>
            <a:pPr eaLnBrk="1" hangingPunct="1"/>
            <a:endParaRPr lang="en-US" altLang="en-US"/>
          </a:p>
        </p:txBody>
      </p:sp>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dirty="0" smtClean="0"/>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6" name="Date Placeholder 3"/>
          <p:cNvSpPr>
            <a:spLocks noGrp="1"/>
          </p:cNvSpPr>
          <p:nvPr>
            <p:ph type="dt" sz="half" idx="10"/>
          </p:nvPr>
        </p:nvSpPr>
        <p:spPr/>
        <p:txBody>
          <a:bodyPr/>
          <a:lstStyle>
            <a:lvl1pPr>
              <a:defRPr/>
            </a:lvl1pPr>
          </a:lstStyle>
          <a:p>
            <a:pPr>
              <a:defRPr/>
            </a:pPr>
            <a:fld id="{75D71732-23F7-4E00-A758-56E3AD39830A}" type="datetimeFigureOut">
              <a:rPr lang="en-US"/>
              <a:pPr>
                <a:defRPr/>
              </a:pPr>
              <a:t>4/15/2020</a:t>
            </a:fld>
            <a:endParaRPr lang="en-US"/>
          </a:p>
        </p:txBody>
      </p:sp>
      <p:sp>
        <p:nvSpPr>
          <p:cNvPr id="7" name="Footer Placeholder 4"/>
          <p:cNvSpPr>
            <a:spLocks noGrp="1"/>
          </p:cNvSpPr>
          <p:nvPr>
            <p:ph type="ftr" sz="quarter" idx="11"/>
          </p:nvPr>
        </p:nvSpPr>
        <p:spPr/>
        <p:txBody>
          <a:bodyPr/>
          <a:lstStyle>
            <a:lvl1pPr>
              <a:defRPr/>
            </a:lvl1pPr>
          </a:lstStyle>
          <a:p>
            <a:pPr>
              <a:defRPr/>
            </a:pPr>
            <a:endParaRPr lang="en-US"/>
          </a:p>
        </p:txBody>
      </p:sp>
      <p:sp>
        <p:nvSpPr>
          <p:cNvPr id="8" name="Slide Number Placeholder 5"/>
          <p:cNvSpPr>
            <a:spLocks noGrp="1"/>
          </p:cNvSpPr>
          <p:nvPr>
            <p:ph type="sldNum" sz="quarter" idx="12"/>
          </p:nvPr>
        </p:nvSpPr>
        <p:spPr>
          <a:xfrm>
            <a:off x="531813" y="4529138"/>
            <a:ext cx="779462" cy="365125"/>
          </a:xfrm>
        </p:spPr>
        <p:txBody>
          <a:bodyPr/>
          <a:lstStyle>
            <a:lvl1pPr>
              <a:defRPr/>
            </a:lvl1pPr>
          </a:lstStyle>
          <a:p>
            <a:pPr>
              <a:defRPr/>
            </a:pPr>
            <a:fld id="{7970EF93-EBFF-470E-9D09-D1AEDC00E636}" type="slidenum">
              <a:rPr lang="en-US"/>
              <a:pPr>
                <a:defRPr/>
              </a:pPr>
              <a:t>‹#›</a:t>
            </a:fld>
            <a:endParaRPr lang="en-US"/>
          </a:p>
        </p:txBody>
      </p:sp>
    </p:spTree>
    <p:extLst>
      <p:ext uri="{BB962C8B-B14F-4D97-AF65-F5344CB8AC3E}">
        <p14:creationId xmlns:p14="http://schemas.microsoft.com/office/powerpoint/2010/main" val="37571896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4" name="Freeform 11"/>
          <p:cNvSpPr>
            <a:spLocks/>
          </p:cNvSpPr>
          <p:nvPr/>
        </p:nvSpPr>
        <p:spPr bwMode="auto">
          <a:xfrm flipV="1">
            <a:off x="-4763" y="3178175"/>
            <a:ext cx="1589088" cy="508000"/>
          </a:xfrm>
          <a:custGeom>
            <a:avLst/>
            <a:gdLst>
              <a:gd name="T0" fmla="*/ 9248 w 9248"/>
              <a:gd name="T1" fmla="*/ 4701 h 10000"/>
              <a:gd name="T2" fmla="*/ 7915 w 9248"/>
              <a:gd name="T3" fmla="*/ 188 h 10000"/>
              <a:gd name="T4" fmla="*/ 7886 w 9248"/>
              <a:gd name="T5" fmla="*/ 94 h 10000"/>
              <a:gd name="T6" fmla="*/ 7803 w 9248"/>
              <a:gd name="T7" fmla="*/ 0 h 10000"/>
              <a:gd name="T8" fmla="*/ 7275 w 9248"/>
              <a:gd name="T9" fmla="*/ 0 h 10000"/>
              <a:gd name="T10" fmla="*/ 0 w 9248"/>
              <a:gd name="T11" fmla="*/ 70 h 10000"/>
              <a:gd name="T12" fmla="*/ 25 w 9248"/>
              <a:gd name="T13" fmla="*/ 10000 h 10000"/>
              <a:gd name="T14" fmla="*/ 7275 w 9248"/>
              <a:gd name="T15" fmla="*/ 9966 h 10000"/>
              <a:gd name="T16" fmla="*/ 7803 w 9248"/>
              <a:gd name="T17" fmla="*/ 9966 h 10000"/>
              <a:gd name="T18" fmla="*/ 7886 w 9248"/>
              <a:gd name="T19" fmla="*/ 9872 h 10000"/>
              <a:gd name="T20" fmla="*/ 7915 w 9248"/>
              <a:gd name="T21" fmla="*/ 9778 h 10000"/>
              <a:gd name="T22" fmla="*/ 9248 w 9248"/>
              <a:gd name="T23" fmla="*/ 5265 h 10000"/>
              <a:gd name="T24" fmla="*/ 9248 w 9248"/>
              <a:gd name="T25" fmla="*/ 4701 h 10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5" name="Date Placeholder 3"/>
          <p:cNvSpPr>
            <a:spLocks noGrp="1"/>
          </p:cNvSpPr>
          <p:nvPr>
            <p:ph type="dt" sz="half" idx="10"/>
          </p:nvPr>
        </p:nvSpPr>
        <p:spPr/>
        <p:txBody>
          <a:bodyPr/>
          <a:lstStyle>
            <a:lvl1pPr>
              <a:defRPr/>
            </a:lvl1pPr>
          </a:lstStyle>
          <a:p>
            <a:pPr>
              <a:defRPr/>
            </a:pPr>
            <a:fld id="{50AAFBB8-DC85-4BDC-A9DB-F7390F136D2D}" type="datetimeFigureOut">
              <a:rPr lang="en-US"/>
              <a:pPr>
                <a:defRPr/>
              </a:pPr>
              <a:t>4/15/2020</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531813" y="3244850"/>
            <a:ext cx="779462" cy="365125"/>
          </a:xfrm>
        </p:spPr>
        <p:txBody>
          <a:bodyPr/>
          <a:lstStyle>
            <a:lvl1pPr>
              <a:defRPr/>
            </a:lvl1pPr>
          </a:lstStyle>
          <a:p>
            <a:pPr>
              <a:defRPr/>
            </a:pPr>
            <a:fld id="{8C8BE440-9E4F-4817-9053-A0A3BEE1F488}" type="slidenum">
              <a:rPr lang="en-US"/>
              <a:pPr>
                <a:defRPr/>
              </a:pPr>
              <a:t>‹#›</a:t>
            </a:fld>
            <a:endParaRPr lang="en-US"/>
          </a:p>
        </p:txBody>
      </p:sp>
    </p:spTree>
    <p:extLst>
      <p:ext uri="{BB962C8B-B14F-4D97-AF65-F5344CB8AC3E}">
        <p14:creationId xmlns:p14="http://schemas.microsoft.com/office/powerpoint/2010/main" val="2496606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5" name="Freeform 11"/>
          <p:cNvSpPr>
            <a:spLocks/>
          </p:cNvSpPr>
          <p:nvPr/>
        </p:nvSpPr>
        <p:spPr bwMode="auto">
          <a:xfrm flipV="1">
            <a:off x="-4763" y="3178175"/>
            <a:ext cx="1589088" cy="508000"/>
          </a:xfrm>
          <a:custGeom>
            <a:avLst/>
            <a:gdLst>
              <a:gd name="T0" fmla="*/ 9248 w 9248"/>
              <a:gd name="T1" fmla="*/ 4701 h 10000"/>
              <a:gd name="T2" fmla="*/ 7915 w 9248"/>
              <a:gd name="T3" fmla="*/ 188 h 10000"/>
              <a:gd name="T4" fmla="*/ 7886 w 9248"/>
              <a:gd name="T5" fmla="*/ 94 h 10000"/>
              <a:gd name="T6" fmla="*/ 7803 w 9248"/>
              <a:gd name="T7" fmla="*/ 0 h 10000"/>
              <a:gd name="T8" fmla="*/ 7275 w 9248"/>
              <a:gd name="T9" fmla="*/ 0 h 10000"/>
              <a:gd name="T10" fmla="*/ 0 w 9248"/>
              <a:gd name="T11" fmla="*/ 70 h 10000"/>
              <a:gd name="T12" fmla="*/ 25 w 9248"/>
              <a:gd name="T13" fmla="*/ 10000 h 10000"/>
              <a:gd name="T14" fmla="*/ 7275 w 9248"/>
              <a:gd name="T15" fmla="*/ 9966 h 10000"/>
              <a:gd name="T16" fmla="*/ 7803 w 9248"/>
              <a:gd name="T17" fmla="*/ 9966 h 10000"/>
              <a:gd name="T18" fmla="*/ 7886 w 9248"/>
              <a:gd name="T19" fmla="*/ 9872 h 10000"/>
              <a:gd name="T20" fmla="*/ 7915 w 9248"/>
              <a:gd name="T21" fmla="*/ 9778 h 10000"/>
              <a:gd name="T22" fmla="*/ 9248 w 9248"/>
              <a:gd name="T23" fmla="*/ 5265 h 10000"/>
              <a:gd name="T24" fmla="*/ 9248 w 9248"/>
              <a:gd name="T25" fmla="*/ 4701 h 10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 name="TextBox 36"/>
          <p:cNvSpPr txBox="1">
            <a:spLocks noChangeArrowheads="1"/>
          </p:cNvSpPr>
          <p:nvPr/>
        </p:nvSpPr>
        <p:spPr bwMode="auto">
          <a:xfrm>
            <a:off x="2466975" y="647700"/>
            <a:ext cx="609600"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fontAlgn="base">
              <a:spcBef>
                <a:spcPct val="0"/>
              </a:spcBef>
              <a:spcAft>
                <a:spcPct val="0"/>
              </a:spcAft>
              <a:defRPr>
                <a:solidFill>
                  <a:schemeClr val="tx1"/>
                </a:solidFill>
                <a:latin typeface="Century Gothic" panose="020B0502020202020204" pitchFamily="34" charset="0"/>
              </a:defRPr>
            </a:lvl6pPr>
            <a:lvl7pPr marL="2971800" indent="-228600" defTabSz="457200" fontAlgn="base">
              <a:spcBef>
                <a:spcPct val="0"/>
              </a:spcBef>
              <a:spcAft>
                <a:spcPct val="0"/>
              </a:spcAft>
              <a:defRPr>
                <a:solidFill>
                  <a:schemeClr val="tx1"/>
                </a:solidFill>
                <a:latin typeface="Century Gothic" panose="020B0502020202020204" pitchFamily="34" charset="0"/>
              </a:defRPr>
            </a:lvl7pPr>
            <a:lvl8pPr marL="3429000" indent="-228600" defTabSz="457200" fontAlgn="base">
              <a:spcBef>
                <a:spcPct val="0"/>
              </a:spcBef>
              <a:spcAft>
                <a:spcPct val="0"/>
              </a:spcAft>
              <a:defRPr>
                <a:solidFill>
                  <a:schemeClr val="tx1"/>
                </a:solidFill>
                <a:latin typeface="Century Gothic" panose="020B0502020202020204" pitchFamily="34" charset="0"/>
              </a:defRPr>
            </a:lvl8pPr>
            <a:lvl9pPr marL="3886200" indent="-228600" defTabSz="457200" fontAlgn="base">
              <a:spcBef>
                <a:spcPct val="0"/>
              </a:spcBef>
              <a:spcAft>
                <a:spcPct val="0"/>
              </a:spcAft>
              <a:defRPr>
                <a:solidFill>
                  <a:schemeClr val="tx1"/>
                </a:solidFill>
                <a:latin typeface="Century Gothic" panose="020B0502020202020204" pitchFamily="34" charset="0"/>
              </a:defRPr>
            </a:lvl9pPr>
          </a:lstStyle>
          <a:p>
            <a:pPr eaLnBrk="1" hangingPunct="1"/>
            <a:r>
              <a:rPr lang="en-US" altLang="en-US" sz="8000">
                <a:solidFill>
                  <a:schemeClr val="accent1"/>
                </a:solidFill>
                <a:latin typeface="Arial" panose="020B0604020202020204" pitchFamily="34" charset="0"/>
              </a:rPr>
              <a:t>“</a:t>
            </a:r>
          </a:p>
        </p:txBody>
      </p:sp>
      <p:sp>
        <p:nvSpPr>
          <p:cNvPr id="7" name="TextBox 37"/>
          <p:cNvSpPr txBox="1">
            <a:spLocks noChangeArrowheads="1"/>
          </p:cNvSpPr>
          <p:nvPr/>
        </p:nvSpPr>
        <p:spPr bwMode="auto">
          <a:xfrm>
            <a:off x="11114088" y="2905125"/>
            <a:ext cx="6096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fontAlgn="base">
              <a:spcBef>
                <a:spcPct val="0"/>
              </a:spcBef>
              <a:spcAft>
                <a:spcPct val="0"/>
              </a:spcAft>
              <a:defRPr>
                <a:solidFill>
                  <a:schemeClr val="tx1"/>
                </a:solidFill>
                <a:latin typeface="Century Gothic" panose="020B0502020202020204" pitchFamily="34" charset="0"/>
              </a:defRPr>
            </a:lvl6pPr>
            <a:lvl7pPr marL="2971800" indent="-228600" defTabSz="457200" fontAlgn="base">
              <a:spcBef>
                <a:spcPct val="0"/>
              </a:spcBef>
              <a:spcAft>
                <a:spcPct val="0"/>
              </a:spcAft>
              <a:defRPr>
                <a:solidFill>
                  <a:schemeClr val="tx1"/>
                </a:solidFill>
                <a:latin typeface="Century Gothic" panose="020B0502020202020204" pitchFamily="34" charset="0"/>
              </a:defRPr>
            </a:lvl7pPr>
            <a:lvl8pPr marL="3429000" indent="-228600" defTabSz="457200" fontAlgn="base">
              <a:spcBef>
                <a:spcPct val="0"/>
              </a:spcBef>
              <a:spcAft>
                <a:spcPct val="0"/>
              </a:spcAft>
              <a:defRPr>
                <a:solidFill>
                  <a:schemeClr val="tx1"/>
                </a:solidFill>
                <a:latin typeface="Century Gothic" panose="020B0502020202020204" pitchFamily="34" charset="0"/>
              </a:defRPr>
            </a:lvl8pPr>
            <a:lvl9pPr marL="3886200" indent="-228600" defTabSz="457200" fontAlgn="base">
              <a:spcBef>
                <a:spcPct val="0"/>
              </a:spcBef>
              <a:spcAft>
                <a:spcPct val="0"/>
              </a:spcAft>
              <a:defRPr>
                <a:solidFill>
                  <a:schemeClr val="tx1"/>
                </a:solidFill>
                <a:latin typeface="Century Gothic" panose="020B0502020202020204" pitchFamily="34" charset="0"/>
              </a:defRPr>
            </a:lvl9pPr>
          </a:lstStyle>
          <a:p>
            <a:pPr eaLnBrk="1" hangingPunct="1"/>
            <a:r>
              <a:rPr lang="en-US" altLang="en-US" sz="8000">
                <a:solidFill>
                  <a:schemeClr val="accent1"/>
                </a:solidFill>
                <a:latin typeface="Arial" panose="020B0604020202020204" pitchFamily="34" charset="0"/>
              </a:rPr>
              <a:t>”</a:t>
            </a:r>
          </a:p>
        </p:txBody>
      </p:sp>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smtClean="0"/>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8" name="Date Placeholder 3"/>
          <p:cNvSpPr>
            <a:spLocks noGrp="1"/>
          </p:cNvSpPr>
          <p:nvPr>
            <p:ph type="dt" sz="half" idx="14"/>
          </p:nvPr>
        </p:nvSpPr>
        <p:spPr/>
        <p:txBody>
          <a:bodyPr/>
          <a:lstStyle>
            <a:lvl1pPr>
              <a:defRPr/>
            </a:lvl1pPr>
          </a:lstStyle>
          <a:p>
            <a:pPr>
              <a:defRPr/>
            </a:pPr>
            <a:fld id="{C3502EEA-D06A-4AF4-944A-5AD3A0B409BC}" type="datetimeFigureOut">
              <a:rPr lang="en-US"/>
              <a:pPr>
                <a:defRPr/>
              </a:pPr>
              <a:t>4/15/2020</a:t>
            </a:fld>
            <a:endParaRPr lang="en-US"/>
          </a:p>
        </p:txBody>
      </p:sp>
      <p:sp>
        <p:nvSpPr>
          <p:cNvPr id="9" name="Footer Placeholder 4"/>
          <p:cNvSpPr>
            <a:spLocks noGrp="1"/>
          </p:cNvSpPr>
          <p:nvPr>
            <p:ph type="ftr" sz="quarter" idx="15"/>
          </p:nvPr>
        </p:nvSpPr>
        <p:spPr/>
        <p:txBody>
          <a:bodyPr/>
          <a:lstStyle>
            <a:lvl1pPr>
              <a:defRPr/>
            </a:lvl1pPr>
          </a:lstStyle>
          <a:p>
            <a:pPr>
              <a:defRPr/>
            </a:pPr>
            <a:endParaRPr lang="en-US"/>
          </a:p>
        </p:txBody>
      </p:sp>
      <p:sp>
        <p:nvSpPr>
          <p:cNvPr id="10" name="Slide Number Placeholder 5"/>
          <p:cNvSpPr>
            <a:spLocks noGrp="1"/>
          </p:cNvSpPr>
          <p:nvPr>
            <p:ph type="sldNum" sz="quarter" idx="16"/>
          </p:nvPr>
        </p:nvSpPr>
        <p:spPr>
          <a:xfrm>
            <a:off x="531813" y="3244850"/>
            <a:ext cx="779462" cy="365125"/>
          </a:xfrm>
        </p:spPr>
        <p:txBody>
          <a:bodyPr/>
          <a:lstStyle>
            <a:lvl1pPr>
              <a:defRPr/>
            </a:lvl1pPr>
          </a:lstStyle>
          <a:p>
            <a:pPr>
              <a:defRPr/>
            </a:pPr>
            <a:fld id="{F7C9A918-D0FC-4970-A207-B282C5F0914B}" type="slidenum">
              <a:rPr lang="en-US"/>
              <a:pPr>
                <a:defRPr/>
              </a:pPr>
              <a:t>‹#›</a:t>
            </a:fld>
            <a:endParaRPr lang="en-US"/>
          </a:p>
        </p:txBody>
      </p:sp>
    </p:spTree>
    <p:extLst>
      <p:ext uri="{BB962C8B-B14F-4D97-AF65-F5344CB8AC3E}">
        <p14:creationId xmlns:p14="http://schemas.microsoft.com/office/powerpoint/2010/main" val="321713109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5" name="Freeform 11"/>
          <p:cNvSpPr>
            <a:spLocks/>
          </p:cNvSpPr>
          <p:nvPr/>
        </p:nvSpPr>
        <p:spPr bwMode="auto">
          <a:xfrm flipV="1">
            <a:off x="-4763" y="4911725"/>
            <a:ext cx="1589088" cy="508000"/>
          </a:xfrm>
          <a:custGeom>
            <a:avLst/>
            <a:gdLst>
              <a:gd name="T0" fmla="*/ 9248 w 9248"/>
              <a:gd name="T1" fmla="*/ 4701 h 10000"/>
              <a:gd name="T2" fmla="*/ 7915 w 9248"/>
              <a:gd name="T3" fmla="*/ 188 h 10000"/>
              <a:gd name="T4" fmla="*/ 7886 w 9248"/>
              <a:gd name="T5" fmla="*/ 94 h 10000"/>
              <a:gd name="T6" fmla="*/ 7803 w 9248"/>
              <a:gd name="T7" fmla="*/ 0 h 10000"/>
              <a:gd name="T8" fmla="*/ 7275 w 9248"/>
              <a:gd name="T9" fmla="*/ 0 h 10000"/>
              <a:gd name="T10" fmla="*/ 0 w 9248"/>
              <a:gd name="T11" fmla="*/ 70 h 10000"/>
              <a:gd name="T12" fmla="*/ 25 w 9248"/>
              <a:gd name="T13" fmla="*/ 10000 h 10000"/>
              <a:gd name="T14" fmla="*/ 7275 w 9248"/>
              <a:gd name="T15" fmla="*/ 9966 h 10000"/>
              <a:gd name="T16" fmla="*/ 7803 w 9248"/>
              <a:gd name="T17" fmla="*/ 9966 h 10000"/>
              <a:gd name="T18" fmla="*/ 7886 w 9248"/>
              <a:gd name="T19" fmla="*/ 9872 h 10000"/>
              <a:gd name="T20" fmla="*/ 7915 w 9248"/>
              <a:gd name="T21" fmla="*/ 9778 h 10000"/>
              <a:gd name="T22" fmla="*/ 9248 w 9248"/>
              <a:gd name="T23" fmla="*/ 5265 h 10000"/>
              <a:gd name="T24" fmla="*/ 9248 w 9248"/>
              <a:gd name="T25" fmla="*/ 4701 h 10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smtClean="0"/>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rtlCol="0">
            <a:normAutofit/>
          </a:bodyPr>
          <a:lstStyle>
            <a:lvl1pPr>
              <a:buNone/>
              <a:defRPr lang="en-US">
                <a:solidFill>
                  <a:schemeClr val="tx1">
                    <a:lumMod val="65000"/>
                    <a:lumOff val="35000"/>
                  </a:schemeClr>
                </a:solidFill>
              </a:defRPr>
            </a:lvl1pPr>
          </a:lstStyle>
          <a:p>
            <a:pPr lvl="0"/>
            <a:r>
              <a:rPr lang="en-US" smtClean="0"/>
              <a:t>Edit Master text styles</a:t>
            </a:r>
          </a:p>
        </p:txBody>
      </p:sp>
      <p:sp>
        <p:nvSpPr>
          <p:cNvPr id="6" name="Date Placeholder 4"/>
          <p:cNvSpPr>
            <a:spLocks noGrp="1"/>
          </p:cNvSpPr>
          <p:nvPr>
            <p:ph type="dt" sz="half" idx="10"/>
          </p:nvPr>
        </p:nvSpPr>
        <p:spPr/>
        <p:txBody>
          <a:bodyPr/>
          <a:lstStyle>
            <a:lvl1pPr>
              <a:defRPr/>
            </a:lvl1pPr>
          </a:lstStyle>
          <a:p>
            <a:pPr>
              <a:defRPr/>
            </a:pPr>
            <a:fld id="{B479C7C5-BE60-48C3-94CB-5420CDD43B68}" type="datetimeFigureOut">
              <a:rPr lang="en-US"/>
              <a:pPr>
                <a:defRPr/>
              </a:pPr>
              <a:t>4/15/2020</a:t>
            </a:fld>
            <a:endParaRPr lang="en-US"/>
          </a:p>
        </p:txBody>
      </p:sp>
      <p:sp>
        <p:nvSpPr>
          <p:cNvPr id="7" name="Footer Placeholder 5"/>
          <p:cNvSpPr>
            <a:spLocks noGrp="1"/>
          </p:cNvSpPr>
          <p:nvPr>
            <p:ph type="ftr" sz="quarter" idx="11"/>
          </p:nvPr>
        </p:nvSpPr>
        <p:spPr/>
        <p:txBody>
          <a:bodyPr/>
          <a:lstStyle>
            <a:lvl1pPr>
              <a:defRPr/>
            </a:lvl1pPr>
          </a:lstStyle>
          <a:p>
            <a:pPr>
              <a:defRPr/>
            </a:pPr>
            <a:endParaRPr lang="en-US"/>
          </a:p>
        </p:txBody>
      </p:sp>
      <p:sp>
        <p:nvSpPr>
          <p:cNvPr id="8" name="Slide Number Placeholder 6"/>
          <p:cNvSpPr>
            <a:spLocks noGrp="1"/>
          </p:cNvSpPr>
          <p:nvPr>
            <p:ph type="sldNum" sz="quarter" idx="12"/>
          </p:nvPr>
        </p:nvSpPr>
        <p:spPr>
          <a:xfrm>
            <a:off x="531813" y="4983163"/>
            <a:ext cx="779462" cy="365125"/>
          </a:xfrm>
        </p:spPr>
        <p:txBody>
          <a:bodyPr/>
          <a:lstStyle>
            <a:lvl1pPr>
              <a:defRPr/>
            </a:lvl1pPr>
          </a:lstStyle>
          <a:p>
            <a:pPr>
              <a:defRPr/>
            </a:pPr>
            <a:fld id="{3550BC68-7389-40B7-9D8C-02DA5164A320}" type="slidenum">
              <a:rPr lang="en-US"/>
              <a:pPr>
                <a:defRPr/>
              </a:pPr>
              <a:t>‹#›</a:t>
            </a:fld>
            <a:endParaRPr lang="en-US"/>
          </a:p>
        </p:txBody>
      </p:sp>
    </p:spTree>
    <p:extLst>
      <p:ext uri="{BB962C8B-B14F-4D97-AF65-F5344CB8AC3E}">
        <p14:creationId xmlns:p14="http://schemas.microsoft.com/office/powerpoint/2010/main" val="39886923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5" name="Freeform 11"/>
          <p:cNvSpPr>
            <a:spLocks/>
          </p:cNvSpPr>
          <p:nvPr/>
        </p:nvSpPr>
        <p:spPr bwMode="auto">
          <a:xfrm flipV="1">
            <a:off x="-4763" y="4911725"/>
            <a:ext cx="1589088" cy="508000"/>
          </a:xfrm>
          <a:custGeom>
            <a:avLst/>
            <a:gdLst>
              <a:gd name="T0" fmla="*/ 9248 w 9248"/>
              <a:gd name="T1" fmla="*/ 4701 h 10000"/>
              <a:gd name="T2" fmla="*/ 7915 w 9248"/>
              <a:gd name="T3" fmla="*/ 188 h 10000"/>
              <a:gd name="T4" fmla="*/ 7886 w 9248"/>
              <a:gd name="T5" fmla="*/ 94 h 10000"/>
              <a:gd name="T6" fmla="*/ 7803 w 9248"/>
              <a:gd name="T7" fmla="*/ 0 h 10000"/>
              <a:gd name="T8" fmla="*/ 7275 w 9248"/>
              <a:gd name="T9" fmla="*/ 0 h 10000"/>
              <a:gd name="T10" fmla="*/ 0 w 9248"/>
              <a:gd name="T11" fmla="*/ 70 h 10000"/>
              <a:gd name="T12" fmla="*/ 25 w 9248"/>
              <a:gd name="T13" fmla="*/ 10000 h 10000"/>
              <a:gd name="T14" fmla="*/ 7275 w 9248"/>
              <a:gd name="T15" fmla="*/ 9966 h 10000"/>
              <a:gd name="T16" fmla="*/ 7803 w 9248"/>
              <a:gd name="T17" fmla="*/ 9966 h 10000"/>
              <a:gd name="T18" fmla="*/ 7886 w 9248"/>
              <a:gd name="T19" fmla="*/ 9872 h 10000"/>
              <a:gd name="T20" fmla="*/ 7915 w 9248"/>
              <a:gd name="T21" fmla="*/ 9778 h 10000"/>
              <a:gd name="T22" fmla="*/ 9248 w 9248"/>
              <a:gd name="T23" fmla="*/ 5265 h 10000"/>
              <a:gd name="T24" fmla="*/ 9248 w 9248"/>
              <a:gd name="T25" fmla="*/ 4701 h 10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 name="TextBox 36"/>
          <p:cNvSpPr txBox="1">
            <a:spLocks noChangeArrowheads="1"/>
          </p:cNvSpPr>
          <p:nvPr/>
        </p:nvSpPr>
        <p:spPr bwMode="auto">
          <a:xfrm>
            <a:off x="2466975" y="647700"/>
            <a:ext cx="609600"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fontAlgn="base">
              <a:spcBef>
                <a:spcPct val="0"/>
              </a:spcBef>
              <a:spcAft>
                <a:spcPct val="0"/>
              </a:spcAft>
              <a:defRPr>
                <a:solidFill>
                  <a:schemeClr val="tx1"/>
                </a:solidFill>
                <a:latin typeface="Century Gothic" panose="020B0502020202020204" pitchFamily="34" charset="0"/>
              </a:defRPr>
            </a:lvl6pPr>
            <a:lvl7pPr marL="2971800" indent="-228600" defTabSz="457200" fontAlgn="base">
              <a:spcBef>
                <a:spcPct val="0"/>
              </a:spcBef>
              <a:spcAft>
                <a:spcPct val="0"/>
              </a:spcAft>
              <a:defRPr>
                <a:solidFill>
                  <a:schemeClr val="tx1"/>
                </a:solidFill>
                <a:latin typeface="Century Gothic" panose="020B0502020202020204" pitchFamily="34" charset="0"/>
              </a:defRPr>
            </a:lvl7pPr>
            <a:lvl8pPr marL="3429000" indent="-228600" defTabSz="457200" fontAlgn="base">
              <a:spcBef>
                <a:spcPct val="0"/>
              </a:spcBef>
              <a:spcAft>
                <a:spcPct val="0"/>
              </a:spcAft>
              <a:defRPr>
                <a:solidFill>
                  <a:schemeClr val="tx1"/>
                </a:solidFill>
                <a:latin typeface="Century Gothic" panose="020B0502020202020204" pitchFamily="34" charset="0"/>
              </a:defRPr>
            </a:lvl8pPr>
            <a:lvl9pPr marL="3886200" indent="-228600" defTabSz="457200" fontAlgn="base">
              <a:spcBef>
                <a:spcPct val="0"/>
              </a:spcBef>
              <a:spcAft>
                <a:spcPct val="0"/>
              </a:spcAft>
              <a:defRPr>
                <a:solidFill>
                  <a:schemeClr val="tx1"/>
                </a:solidFill>
                <a:latin typeface="Century Gothic" panose="020B0502020202020204" pitchFamily="34" charset="0"/>
              </a:defRPr>
            </a:lvl9pPr>
          </a:lstStyle>
          <a:p>
            <a:pPr eaLnBrk="1" hangingPunct="1"/>
            <a:r>
              <a:rPr lang="en-US" altLang="en-US" sz="8000">
                <a:solidFill>
                  <a:schemeClr val="accent1"/>
                </a:solidFill>
                <a:latin typeface="Arial" panose="020B0604020202020204" pitchFamily="34" charset="0"/>
              </a:rPr>
              <a:t>“</a:t>
            </a:r>
          </a:p>
        </p:txBody>
      </p:sp>
      <p:sp>
        <p:nvSpPr>
          <p:cNvPr id="7" name="TextBox 37"/>
          <p:cNvSpPr txBox="1">
            <a:spLocks noChangeArrowheads="1"/>
          </p:cNvSpPr>
          <p:nvPr/>
        </p:nvSpPr>
        <p:spPr bwMode="auto">
          <a:xfrm>
            <a:off x="11114088" y="2905125"/>
            <a:ext cx="6096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fontAlgn="base">
              <a:spcBef>
                <a:spcPct val="0"/>
              </a:spcBef>
              <a:spcAft>
                <a:spcPct val="0"/>
              </a:spcAft>
              <a:defRPr>
                <a:solidFill>
                  <a:schemeClr val="tx1"/>
                </a:solidFill>
                <a:latin typeface="Century Gothic" panose="020B0502020202020204" pitchFamily="34" charset="0"/>
              </a:defRPr>
            </a:lvl6pPr>
            <a:lvl7pPr marL="2971800" indent="-228600" defTabSz="457200" fontAlgn="base">
              <a:spcBef>
                <a:spcPct val="0"/>
              </a:spcBef>
              <a:spcAft>
                <a:spcPct val="0"/>
              </a:spcAft>
              <a:defRPr>
                <a:solidFill>
                  <a:schemeClr val="tx1"/>
                </a:solidFill>
                <a:latin typeface="Century Gothic" panose="020B0502020202020204" pitchFamily="34" charset="0"/>
              </a:defRPr>
            </a:lvl7pPr>
            <a:lvl8pPr marL="3429000" indent="-228600" defTabSz="457200" fontAlgn="base">
              <a:spcBef>
                <a:spcPct val="0"/>
              </a:spcBef>
              <a:spcAft>
                <a:spcPct val="0"/>
              </a:spcAft>
              <a:defRPr>
                <a:solidFill>
                  <a:schemeClr val="tx1"/>
                </a:solidFill>
                <a:latin typeface="Century Gothic" panose="020B0502020202020204" pitchFamily="34" charset="0"/>
              </a:defRPr>
            </a:lvl8pPr>
            <a:lvl9pPr marL="3886200" indent="-228600" defTabSz="457200" fontAlgn="base">
              <a:spcBef>
                <a:spcPct val="0"/>
              </a:spcBef>
              <a:spcAft>
                <a:spcPct val="0"/>
              </a:spcAft>
              <a:defRPr>
                <a:solidFill>
                  <a:schemeClr val="tx1"/>
                </a:solidFill>
                <a:latin typeface="Century Gothic" panose="020B0502020202020204" pitchFamily="34" charset="0"/>
              </a:defRPr>
            </a:lvl9pPr>
          </a:lstStyle>
          <a:p>
            <a:pPr eaLnBrk="1" hangingPunct="1"/>
            <a:r>
              <a:rPr lang="en-US" altLang="en-US" sz="8000">
                <a:solidFill>
                  <a:schemeClr val="accent1"/>
                </a:solidFill>
                <a:latin typeface="Arial" panose="020B0604020202020204" pitchFamily="34" charset="0"/>
              </a:rPr>
              <a:t>”</a:t>
            </a:r>
          </a:p>
        </p:txBody>
      </p:sp>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smtClean="0"/>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4" name="Text Placeholder 3"/>
          <p:cNvSpPr>
            <a:spLocks noGrp="1"/>
          </p:cNvSpPr>
          <p:nvPr>
            <p:ph type="body" sz="half" idx="2"/>
          </p:nvPr>
        </p:nvSpPr>
        <p:spPr>
          <a:xfrm>
            <a:off x="2589213" y="5181600"/>
            <a:ext cx="8915400" cy="729622"/>
          </a:xfrm>
        </p:spPr>
        <p:txBody>
          <a:bodyPr rtlCol="0">
            <a:normAutofit/>
          </a:bodyPr>
          <a:lstStyle>
            <a:lvl1pPr>
              <a:buNone/>
              <a:defRPr lang="en-US">
                <a:solidFill>
                  <a:schemeClr val="tx1">
                    <a:lumMod val="65000"/>
                    <a:lumOff val="35000"/>
                  </a:schemeClr>
                </a:solidFill>
              </a:defRPr>
            </a:lvl1pPr>
          </a:lstStyle>
          <a:p>
            <a:pPr lvl="0"/>
            <a:r>
              <a:rPr lang="en-US" smtClean="0"/>
              <a:t>Edit Master text styles</a:t>
            </a:r>
          </a:p>
        </p:txBody>
      </p:sp>
      <p:sp>
        <p:nvSpPr>
          <p:cNvPr id="8" name="Date Placeholder 4"/>
          <p:cNvSpPr>
            <a:spLocks noGrp="1"/>
          </p:cNvSpPr>
          <p:nvPr>
            <p:ph type="dt" sz="half" idx="14"/>
          </p:nvPr>
        </p:nvSpPr>
        <p:spPr/>
        <p:txBody>
          <a:bodyPr/>
          <a:lstStyle>
            <a:lvl1pPr>
              <a:defRPr/>
            </a:lvl1pPr>
          </a:lstStyle>
          <a:p>
            <a:pPr>
              <a:defRPr/>
            </a:pPr>
            <a:fld id="{99CC306F-CEB6-4EEF-BCE6-D7FD947D2A36}" type="datetimeFigureOut">
              <a:rPr lang="en-US"/>
              <a:pPr>
                <a:defRPr/>
              </a:pPr>
              <a:t>4/15/2020</a:t>
            </a:fld>
            <a:endParaRPr lang="en-US"/>
          </a:p>
        </p:txBody>
      </p:sp>
      <p:sp>
        <p:nvSpPr>
          <p:cNvPr id="9" name="Footer Placeholder 5"/>
          <p:cNvSpPr>
            <a:spLocks noGrp="1"/>
          </p:cNvSpPr>
          <p:nvPr>
            <p:ph type="ftr" sz="quarter" idx="15"/>
          </p:nvPr>
        </p:nvSpPr>
        <p:spPr/>
        <p:txBody>
          <a:bodyPr/>
          <a:lstStyle>
            <a:lvl1pPr>
              <a:defRPr/>
            </a:lvl1pPr>
          </a:lstStyle>
          <a:p>
            <a:pPr>
              <a:defRPr/>
            </a:pPr>
            <a:endParaRPr lang="en-US"/>
          </a:p>
        </p:txBody>
      </p:sp>
      <p:sp>
        <p:nvSpPr>
          <p:cNvPr id="10" name="Slide Number Placeholder 6"/>
          <p:cNvSpPr>
            <a:spLocks noGrp="1"/>
          </p:cNvSpPr>
          <p:nvPr>
            <p:ph type="sldNum" sz="quarter" idx="16"/>
          </p:nvPr>
        </p:nvSpPr>
        <p:spPr>
          <a:xfrm>
            <a:off x="531813" y="4983163"/>
            <a:ext cx="779462" cy="365125"/>
          </a:xfrm>
        </p:spPr>
        <p:txBody>
          <a:bodyPr/>
          <a:lstStyle>
            <a:lvl1pPr>
              <a:defRPr/>
            </a:lvl1pPr>
          </a:lstStyle>
          <a:p>
            <a:pPr>
              <a:defRPr/>
            </a:pPr>
            <a:fld id="{82444B61-02F6-481F-84BC-49F9154B40E7}" type="slidenum">
              <a:rPr lang="en-US"/>
              <a:pPr>
                <a:defRPr/>
              </a:pPr>
              <a:t>‹#›</a:t>
            </a:fld>
            <a:endParaRPr lang="en-US"/>
          </a:p>
        </p:txBody>
      </p:sp>
    </p:spTree>
    <p:extLst>
      <p:ext uri="{BB962C8B-B14F-4D97-AF65-F5344CB8AC3E}">
        <p14:creationId xmlns:p14="http://schemas.microsoft.com/office/powerpoint/2010/main" val="155152233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5" name="Freeform 11"/>
          <p:cNvSpPr>
            <a:spLocks/>
          </p:cNvSpPr>
          <p:nvPr/>
        </p:nvSpPr>
        <p:spPr bwMode="auto">
          <a:xfrm flipV="1">
            <a:off x="-4763" y="4911725"/>
            <a:ext cx="1589088" cy="508000"/>
          </a:xfrm>
          <a:custGeom>
            <a:avLst/>
            <a:gdLst>
              <a:gd name="T0" fmla="*/ 9248 w 9248"/>
              <a:gd name="T1" fmla="*/ 4701 h 10000"/>
              <a:gd name="T2" fmla="*/ 7915 w 9248"/>
              <a:gd name="T3" fmla="*/ 188 h 10000"/>
              <a:gd name="T4" fmla="*/ 7886 w 9248"/>
              <a:gd name="T5" fmla="*/ 94 h 10000"/>
              <a:gd name="T6" fmla="*/ 7803 w 9248"/>
              <a:gd name="T7" fmla="*/ 0 h 10000"/>
              <a:gd name="T8" fmla="*/ 7275 w 9248"/>
              <a:gd name="T9" fmla="*/ 0 h 10000"/>
              <a:gd name="T10" fmla="*/ 0 w 9248"/>
              <a:gd name="T11" fmla="*/ 70 h 10000"/>
              <a:gd name="T12" fmla="*/ 25 w 9248"/>
              <a:gd name="T13" fmla="*/ 10000 h 10000"/>
              <a:gd name="T14" fmla="*/ 7275 w 9248"/>
              <a:gd name="T15" fmla="*/ 9966 h 10000"/>
              <a:gd name="T16" fmla="*/ 7803 w 9248"/>
              <a:gd name="T17" fmla="*/ 9966 h 10000"/>
              <a:gd name="T18" fmla="*/ 7886 w 9248"/>
              <a:gd name="T19" fmla="*/ 9872 h 10000"/>
              <a:gd name="T20" fmla="*/ 7915 w 9248"/>
              <a:gd name="T21" fmla="*/ 9778 h 10000"/>
              <a:gd name="T22" fmla="*/ 9248 w 9248"/>
              <a:gd name="T23" fmla="*/ 5265 h 10000"/>
              <a:gd name="T24" fmla="*/ 9248 w 9248"/>
              <a:gd name="T25" fmla="*/ 4701 h 10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smtClean="0"/>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4" name="Text Placeholder 3"/>
          <p:cNvSpPr>
            <a:spLocks noGrp="1"/>
          </p:cNvSpPr>
          <p:nvPr>
            <p:ph type="body" sz="half" idx="2"/>
          </p:nvPr>
        </p:nvSpPr>
        <p:spPr>
          <a:xfrm>
            <a:off x="2589213" y="5181600"/>
            <a:ext cx="8915400" cy="729622"/>
          </a:xfrm>
        </p:spPr>
        <p:txBody>
          <a:bodyPr rtlCol="0">
            <a:normAutofit/>
          </a:bodyPr>
          <a:lstStyle>
            <a:lvl1pPr>
              <a:buNone/>
              <a:defRPr lang="en-US">
                <a:solidFill>
                  <a:schemeClr val="tx1">
                    <a:lumMod val="65000"/>
                    <a:lumOff val="35000"/>
                  </a:schemeClr>
                </a:solidFill>
              </a:defRPr>
            </a:lvl1pPr>
          </a:lstStyle>
          <a:p>
            <a:pPr lvl="0"/>
            <a:r>
              <a:rPr lang="en-US" smtClean="0"/>
              <a:t>Edit Master text styles</a:t>
            </a:r>
          </a:p>
        </p:txBody>
      </p:sp>
      <p:sp>
        <p:nvSpPr>
          <p:cNvPr id="6" name="Date Placeholder 4"/>
          <p:cNvSpPr>
            <a:spLocks noGrp="1"/>
          </p:cNvSpPr>
          <p:nvPr>
            <p:ph type="dt" sz="half" idx="14"/>
          </p:nvPr>
        </p:nvSpPr>
        <p:spPr/>
        <p:txBody>
          <a:bodyPr/>
          <a:lstStyle>
            <a:lvl1pPr>
              <a:defRPr/>
            </a:lvl1pPr>
          </a:lstStyle>
          <a:p>
            <a:pPr>
              <a:defRPr/>
            </a:pPr>
            <a:fld id="{EBBFF295-5FFE-4AF1-866F-5AC21A90B4E5}" type="datetimeFigureOut">
              <a:rPr lang="en-US"/>
              <a:pPr>
                <a:defRPr/>
              </a:pPr>
              <a:t>4/15/2020</a:t>
            </a:fld>
            <a:endParaRPr lang="en-US"/>
          </a:p>
        </p:txBody>
      </p:sp>
      <p:sp>
        <p:nvSpPr>
          <p:cNvPr id="7" name="Footer Placeholder 5"/>
          <p:cNvSpPr>
            <a:spLocks noGrp="1"/>
          </p:cNvSpPr>
          <p:nvPr>
            <p:ph type="ftr" sz="quarter" idx="15"/>
          </p:nvPr>
        </p:nvSpPr>
        <p:spPr/>
        <p:txBody>
          <a:bodyPr/>
          <a:lstStyle>
            <a:lvl1pPr>
              <a:defRPr/>
            </a:lvl1pPr>
          </a:lstStyle>
          <a:p>
            <a:pPr>
              <a:defRPr/>
            </a:pPr>
            <a:endParaRPr lang="en-US"/>
          </a:p>
        </p:txBody>
      </p:sp>
      <p:sp>
        <p:nvSpPr>
          <p:cNvPr id="8" name="Slide Number Placeholder 6"/>
          <p:cNvSpPr>
            <a:spLocks noGrp="1"/>
          </p:cNvSpPr>
          <p:nvPr>
            <p:ph type="sldNum" sz="quarter" idx="16"/>
          </p:nvPr>
        </p:nvSpPr>
        <p:spPr>
          <a:xfrm>
            <a:off x="531813" y="4983163"/>
            <a:ext cx="779462" cy="365125"/>
          </a:xfrm>
        </p:spPr>
        <p:txBody>
          <a:bodyPr/>
          <a:lstStyle>
            <a:lvl1pPr>
              <a:defRPr/>
            </a:lvl1pPr>
          </a:lstStyle>
          <a:p>
            <a:pPr>
              <a:defRPr/>
            </a:pPr>
            <a:fld id="{44938819-CF1B-4A3B-BF8F-CBCCC060F6EE}" type="slidenum">
              <a:rPr lang="en-US"/>
              <a:pPr>
                <a:defRPr/>
              </a:pPr>
              <a:t>‹#›</a:t>
            </a:fld>
            <a:endParaRPr lang="en-US"/>
          </a:p>
        </p:txBody>
      </p:sp>
    </p:spTree>
    <p:extLst>
      <p:ext uri="{BB962C8B-B14F-4D97-AF65-F5344CB8AC3E}">
        <p14:creationId xmlns:p14="http://schemas.microsoft.com/office/powerpoint/2010/main" val="180646401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4" name="Freeform 11"/>
          <p:cNvSpPr>
            <a:spLocks/>
          </p:cNvSpPr>
          <p:nvPr/>
        </p:nvSpPr>
        <p:spPr bwMode="auto">
          <a:xfrm flipV="1">
            <a:off x="-4763" y="714375"/>
            <a:ext cx="1589088" cy="508000"/>
          </a:xfrm>
          <a:custGeom>
            <a:avLst/>
            <a:gdLst>
              <a:gd name="T0" fmla="*/ 9248 w 9248"/>
              <a:gd name="T1" fmla="*/ 4701 h 10000"/>
              <a:gd name="T2" fmla="*/ 7915 w 9248"/>
              <a:gd name="T3" fmla="*/ 188 h 10000"/>
              <a:gd name="T4" fmla="*/ 7886 w 9248"/>
              <a:gd name="T5" fmla="*/ 94 h 10000"/>
              <a:gd name="T6" fmla="*/ 7803 w 9248"/>
              <a:gd name="T7" fmla="*/ 0 h 10000"/>
              <a:gd name="T8" fmla="*/ 7275 w 9248"/>
              <a:gd name="T9" fmla="*/ 0 h 10000"/>
              <a:gd name="T10" fmla="*/ 0 w 9248"/>
              <a:gd name="T11" fmla="*/ 70 h 10000"/>
              <a:gd name="T12" fmla="*/ 25 w 9248"/>
              <a:gd name="T13" fmla="*/ 10000 h 10000"/>
              <a:gd name="T14" fmla="*/ 7275 w 9248"/>
              <a:gd name="T15" fmla="*/ 9966 h 10000"/>
              <a:gd name="T16" fmla="*/ 7803 w 9248"/>
              <a:gd name="T17" fmla="*/ 9966 h 10000"/>
              <a:gd name="T18" fmla="*/ 7886 w 9248"/>
              <a:gd name="T19" fmla="*/ 9872 h 10000"/>
              <a:gd name="T20" fmla="*/ 7915 w 9248"/>
              <a:gd name="T21" fmla="*/ 9778 h 10000"/>
              <a:gd name="T22" fmla="*/ 9248 w 9248"/>
              <a:gd name="T23" fmla="*/ 5265 h 10000"/>
              <a:gd name="T24" fmla="*/ 9248 w 9248"/>
              <a:gd name="T25" fmla="*/ 4701 h 10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3"/>
          <p:cNvSpPr>
            <a:spLocks noGrp="1"/>
          </p:cNvSpPr>
          <p:nvPr>
            <p:ph type="dt" sz="half" idx="10"/>
          </p:nvPr>
        </p:nvSpPr>
        <p:spPr/>
        <p:txBody>
          <a:bodyPr/>
          <a:lstStyle>
            <a:lvl1pPr>
              <a:defRPr/>
            </a:lvl1pPr>
          </a:lstStyle>
          <a:p>
            <a:pPr>
              <a:defRPr/>
            </a:pPr>
            <a:fld id="{941CB31C-DEDF-49C4-8D3D-397342FA3A88}" type="datetimeFigureOut">
              <a:rPr lang="en-US"/>
              <a:pPr>
                <a:defRPr/>
              </a:pPr>
              <a:t>4/15/2020</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D206C8BD-B6E3-42A2-BF02-5CF2EBA19856}" type="slidenum">
              <a:rPr lang="en-US"/>
              <a:pPr>
                <a:defRPr/>
              </a:pPr>
              <a:t>‹#›</a:t>
            </a:fld>
            <a:endParaRPr lang="en-US"/>
          </a:p>
        </p:txBody>
      </p:sp>
    </p:spTree>
    <p:extLst>
      <p:ext uri="{BB962C8B-B14F-4D97-AF65-F5344CB8AC3E}">
        <p14:creationId xmlns:p14="http://schemas.microsoft.com/office/powerpoint/2010/main" val="105585904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4" name="Freeform 11"/>
          <p:cNvSpPr>
            <a:spLocks/>
          </p:cNvSpPr>
          <p:nvPr/>
        </p:nvSpPr>
        <p:spPr bwMode="auto">
          <a:xfrm flipV="1">
            <a:off x="-4763" y="714375"/>
            <a:ext cx="1589088" cy="508000"/>
          </a:xfrm>
          <a:custGeom>
            <a:avLst/>
            <a:gdLst>
              <a:gd name="T0" fmla="*/ 9248 w 9248"/>
              <a:gd name="T1" fmla="*/ 4701 h 10000"/>
              <a:gd name="T2" fmla="*/ 7915 w 9248"/>
              <a:gd name="T3" fmla="*/ 188 h 10000"/>
              <a:gd name="T4" fmla="*/ 7886 w 9248"/>
              <a:gd name="T5" fmla="*/ 94 h 10000"/>
              <a:gd name="T6" fmla="*/ 7803 w 9248"/>
              <a:gd name="T7" fmla="*/ 0 h 10000"/>
              <a:gd name="T8" fmla="*/ 7275 w 9248"/>
              <a:gd name="T9" fmla="*/ 0 h 10000"/>
              <a:gd name="T10" fmla="*/ 0 w 9248"/>
              <a:gd name="T11" fmla="*/ 70 h 10000"/>
              <a:gd name="T12" fmla="*/ 25 w 9248"/>
              <a:gd name="T13" fmla="*/ 10000 h 10000"/>
              <a:gd name="T14" fmla="*/ 7275 w 9248"/>
              <a:gd name="T15" fmla="*/ 9966 h 10000"/>
              <a:gd name="T16" fmla="*/ 7803 w 9248"/>
              <a:gd name="T17" fmla="*/ 9966 h 10000"/>
              <a:gd name="T18" fmla="*/ 7886 w 9248"/>
              <a:gd name="T19" fmla="*/ 9872 h 10000"/>
              <a:gd name="T20" fmla="*/ 7915 w 9248"/>
              <a:gd name="T21" fmla="*/ 9778 h 10000"/>
              <a:gd name="T22" fmla="*/ 9248 w 9248"/>
              <a:gd name="T23" fmla="*/ 5265 h 10000"/>
              <a:gd name="T24" fmla="*/ 9248 w 9248"/>
              <a:gd name="T25" fmla="*/ 4701 h 10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 name="Vertical Title 1"/>
          <p:cNvSpPr>
            <a:spLocks noGrp="1"/>
          </p:cNvSpPr>
          <p:nvPr>
            <p:ph type="title" orient="vert"/>
          </p:nvPr>
        </p:nvSpPr>
        <p:spPr>
          <a:xfrm>
            <a:off x="9294812" y="627405"/>
            <a:ext cx="2207601" cy="5283817"/>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3"/>
          <p:cNvSpPr>
            <a:spLocks noGrp="1"/>
          </p:cNvSpPr>
          <p:nvPr>
            <p:ph type="dt" sz="half" idx="10"/>
          </p:nvPr>
        </p:nvSpPr>
        <p:spPr/>
        <p:txBody>
          <a:bodyPr/>
          <a:lstStyle>
            <a:lvl1pPr>
              <a:defRPr/>
            </a:lvl1pPr>
          </a:lstStyle>
          <a:p>
            <a:pPr>
              <a:defRPr/>
            </a:pPr>
            <a:fld id="{5C01800A-D176-486E-B39D-92F29AD4F4DF}" type="datetimeFigureOut">
              <a:rPr lang="en-US"/>
              <a:pPr>
                <a:defRPr/>
              </a:pPr>
              <a:t>4/15/2020</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A8A6634E-69A1-4753-8AE8-C3848D65640F}" type="slidenum">
              <a:rPr lang="en-US"/>
              <a:pPr>
                <a:defRPr/>
              </a:pPr>
              <a:t>‹#›</a:t>
            </a:fld>
            <a:endParaRPr lang="en-US"/>
          </a:p>
        </p:txBody>
      </p:sp>
    </p:spTree>
    <p:extLst>
      <p:ext uri="{BB962C8B-B14F-4D97-AF65-F5344CB8AC3E}">
        <p14:creationId xmlns:p14="http://schemas.microsoft.com/office/powerpoint/2010/main" val="12737595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stretch>
            <a:fillRect/>
          </a:stretch>
        </p:blipFill>
        <p:spPr>
          <a:xfrm flipH="1">
            <a:off x="0" y="1221672"/>
            <a:ext cx="6061890" cy="5636328"/>
          </a:xfrm>
          <a:prstGeom prst="rect">
            <a:avLst/>
          </a:prstGeom>
          <a:ln>
            <a:noFill/>
          </a:ln>
          <a:effectLst>
            <a:softEdge rad="112500"/>
          </a:effectLst>
        </p:spPr>
      </p:pic>
      <p:sp>
        <p:nvSpPr>
          <p:cNvPr id="2" name="Title 1"/>
          <p:cNvSpPr>
            <a:spLocks noGrp="1"/>
          </p:cNvSpPr>
          <p:nvPr>
            <p:ph type="title"/>
          </p:nvPr>
        </p:nvSpPr>
        <p:spPr>
          <a:xfrm>
            <a:off x="2592925" y="624110"/>
            <a:ext cx="8911687" cy="1280890"/>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3"/>
          <p:cNvSpPr>
            <a:spLocks noGrp="1"/>
          </p:cNvSpPr>
          <p:nvPr>
            <p:ph type="dt" sz="half" idx="10"/>
          </p:nvPr>
        </p:nvSpPr>
        <p:spPr/>
        <p:txBody>
          <a:bodyPr/>
          <a:lstStyle>
            <a:lvl1pPr>
              <a:defRPr/>
            </a:lvl1pPr>
          </a:lstStyle>
          <a:p>
            <a:pPr>
              <a:defRPr/>
            </a:pPr>
            <a:fld id="{978F2AFE-E29E-4B11-B95A-4B6508FF08D3}" type="datetimeFigureOut">
              <a:rPr lang="en-US"/>
              <a:pPr>
                <a:defRPr/>
              </a:pPr>
              <a:t>4/15/2020</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Tree>
    <p:extLst>
      <p:ext uri="{BB962C8B-B14F-4D97-AF65-F5344CB8AC3E}">
        <p14:creationId xmlns:p14="http://schemas.microsoft.com/office/powerpoint/2010/main" val="39386608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4" name="Freeform 11"/>
          <p:cNvSpPr>
            <a:spLocks/>
          </p:cNvSpPr>
          <p:nvPr/>
        </p:nvSpPr>
        <p:spPr bwMode="auto">
          <a:xfrm flipV="1">
            <a:off x="-4763" y="3178175"/>
            <a:ext cx="1589088" cy="508000"/>
          </a:xfrm>
          <a:custGeom>
            <a:avLst/>
            <a:gdLst>
              <a:gd name="T0" fmla="*/ 9248 w 9248"/>
              <a:gd name="T1" fmla="*/ 4701 h 10000"/>
              <a:gd name="T2" fmla="*/ 7915 w 9248"/>
              <a:gd name="T3" fmla="*/ 188 h 10000"/>
              <a:gd name="T4" fmla="*/ 7886 w 9248"/>
              <a:gd name="T5" fmla="*/ 94 h 10000"/>
              <a:gd name="T6" fmla="*/ 7803 w 9248"/>
              <a:gd name="T7" fmla="*/ 0 h 10000"/>
              <a:gd name="T8" fmla="*/ 7275 w 9248"/>
              <a:gd name="T9" fmla="*/ 0 h 10000"/>
              <a:gd name="T10" fmla="*/ 0 w 9248"/>
              <a:gd name="T11" fmla="*/ 70 h 10000"/>
              <a:gd name="T12" fmla="*/ 25 w 9248"/>
              <a:gd name="T13" fmla="*/ 10000 h 10000"/>
              <a:gd name="T14" fmla="*/ 7275 w 9248"/>
              <a:gd name="T15" fmla="*/ 9966 h 10000"/>
              <a:gd name="T16" fmla="*/ 7803 w 9248"/>
              <a:gd name="T17" fmla="*/ 9966 h 10000"/>
              <a:gd name="T18" fmla="*/ 7886 w 9248"/>
              <a:gd name="T19" fmla="*/ 9872 h 10000"/>
              <a:gd name="T20" fmla="*/ 7915 w 9248"/>
              <a:gd name="T21" fmla="*/ 9778 h 10000"/>
              <a:gd name="T22" fmla="*/ 9248 w 9248"/>
              <a:gd name="T23" fmla="*/ 5265 h 10000"/>
              <a:gd name="T24" fmla="*/ 9248 w 9248"/>
              <a:gd name="T25" fmla="*/ 4701 h 10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5" name="Date Placeholder 3"/>
          <p:cNvSpPr>
            <a:spLocks noGrp="1"/>
          </p:cNvSpPr>
          <p:nvPr>
            <p:ph type="dt" sz="half" idx="10"/>
          </p:nvPr>
        </p:nvSpPr>
        <p:spPr/>
        <p:txBody>
          <a:bodyPr/>
          <a:lstStyle>
            <a:lvl1pPr>
              <a:defRPr/>
            </a:lvl1pPr>
          </a:lstStyle>
          <a:p>
            <a:pPr>
              <a:defRPr/>
            </a:pPr>
            <a:fld id="{BDACFDD7-D157-4E87-AD48-4637395EAD85}" type="datetimeFigureOut">
              <a:rPr lang="en-US"/>
              <a:pPr>
                <a:defRPr/>
              </a:pPr>
              <a:t>4/15/2020</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531813" y="3244850"/>
            <a:ext cx="779462" cy="365125"/>
          </a:xfrm>
        </p:spPr>
        <p:txBody>
          <a:bodyPr/>
          <a:lstStyle>
            <a:lvl1pPr>
              <a:defRPr/>
            </a:lvl1pPr>
          </a:lstStyle>
          <a:p>
            <a:pPr>
              <a:defRPr/>
            </a:pPr>
            <a:fld id="{133FC474-35A9-466B-B9FC-28B228653452}" type="slidenum">
              <a:rPr lang="en-US"/>
              <a:pPr>
                <a:defRPr/>
              </a:pPr>
              <a:t>‹#›</a:t>
            </a:fld>
            <a:endParaRPr lang="en-US"/>
          </a:p>
        </p:txBody>
      </p:sp>
    </p:spTree>
    <p:extLst>
      <p:ext uri="{BB962C8B-B14F-4D97-AF65-F5344CB8AC3E}">
        <p14:creationId xmlns:p14="http://schemas.microsoft.com/office/powerpoint/2010/main" val="23381754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5" name="Freeform 11"/>
          <p:cNvSpPr>
            <a:spLocks/>
          </p:cNvSpPr>
          <p:nvPr/>
        </p:nvSpPr>
        <p:spPr bwMode="auto">
          <a:xfrm flipV="1">
            <a:off x="-4763" y="714375"/>
            <a:ext cx="1589088" cy="508000"/>
          </a:xfrm>
          <a:custGeom>
            <a:avLst/>
            <a:gdLst>
              <a:gd name="T0" fmla="*/ 9248 w 9248"/>
              <a:gd name="T1" fmla="*/ 4701 h 10000"/>
              <a:gd name="T2" fmla="*/ 7915 w 9248"/>
              <a:gd name="T3" fmla="*/ 188 h 10000"/>
              <a:gd name="T4" fmla="*/ 7886 w 9248"/>
              <a:gd name="T5" fmla="*/ 94 h 10000"/>
              <a:gd name="T6" fmla="*/ 7803 w 9248"/>
              <a:gd name="T7" fmla="*/ 0 h 10000"/>
              <a:gd name="T8" fmla="*/ 7275 w 9248"/>
              <a:gd name="T9" fmla="*/ 0 h 10000"/>
              <a:gd name="T10" fmla="*/ 0 w 9248"/>
              <a:gd name="T11" fmla="*/ 70 h 10000"/>
              <a:gd name="T12" fmla="*/ 25 w 9248"/>
              <a:gd name="T13" fmla="*/ 10000 h 10000"/>
              <a:gd name="T14" fmla="*/ 7275 w 9248"/>
              <a:gd name="T15" fmla="*/ 9966 h 10000"/>
              <a:gd name="T16" fmla="*/ 7803 w 9248"/>
              <a:gd name="T17" fmla="*/ 9966 h 10000"/>
              <a:gd name="T18" fmla="*/ 7886 w 9248"/>
              <a:gd name="T19" fmla="*/ 9872 h 10000"/>
              <a:gd name="T20" fmla="*/ 7915 w 9248"/>
              <a:gd name="T21" fmla="*/ 9778 h 10000"/>
              <a:gd name="T22" fmla="*/ 9248 w 9248"/>
              <a:gd name="T23" fmla="*/ 5265 h 10000"/>
              <a:gd name="T24" fmla="*/ 9248 w 9248"/>
              <a:gd name="T25" fmla="*/ 4701 h 10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Date Placeholder 4"/>
          <p:cNvSpPr>
            <a:spLocks noGrp="1"/>
          </p:cNvSpPr>
          <p:nvPr>
            <p:ph type="dt" sz="half" idx="10"/>
          </p:nvPr>
        </p:nvSpPr>
        <p:spPr/>
        <p:txBody>
          <a:bodyPr/>
          <a:lstStyle>
            <a:lvl1pPr>
              <a:defRPr/>
            </a:lvl1pPr>
          </a:lstStyle>
          <a:p>
            <a:pPr>
              <a:defRPr/>
            </a:pPr>
            <a:fld id="{92213383-C5B3-491F-BC11-C44AE7AC818D}" type="datetimeFigureOut">
              <a:rPr lang="en-US"/>
              <a:pPr>
                <a:defRPr/>
              </a:pPr>
              <a:t>4/15/2020</a:t>
            </a:fld>
            <a:endParaRPr lang="en-US"/>
          </a:p>
        </p:txBody>
      </p:sp>
      <p:sp>
        <p:nvSpPr>
          <p:cNvPr id="7" name="Footer Placeholder 5"/>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3C00063E-1882-4B0C-AED5-E29B7422AF61}" type="slidenum">
              <a:rPr lang="en-US"/>
              <a:pPr>
                <a:defRPr/>
              </a:pPr>
              <a:t>‹#›</a:t>
            </a:fld>
            <a:endParaRPr lang="en-US"/>
          </a:p>
        </p:txBody>
      </p:sp>
    </p:spTree>
    <p:extLst>
      <p:ext uri="{BB962C8B-B14F-4D97-AF65-F5344CB8AC3E}">
        <p14:creationId xmlns:p14="http://schemas.microsoft.com/office/powerpoint/2010/main" val="11082638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7" name="Freeform 35"/>
          <p:cNvSpPr>
            <a:spLocks/>
          </p:cNvSpPr>
          <p:nvPr/>
        </p:nvSpPr>
        <p:spPr bwMode="auto">
          <a:xfrm flipV="1">
            <a:off x="-4763" y="714375"/>
            <a:ext cx="1589088" cy="508000"/>
          </a:xfrm>
          <a:custGeom>
            <a:avLst/>
            <a:gdLst>
              <a:gd name="T0" fmla="*/ 9248 w 9248"/>
              <a:gd name="T1" fmla="*/ 4701 h 10000"/>
              <a:gd name="T2" fmla="*/ 7915 w 9248"/>
              <a:gd name="T3" fmla="*/ 188 h 10000"/>
              <a:gd name="T4" fmla="*/ 7886 w 9248"/>
              <a:gd name="T5" fmla="*/ 94 h 10000"/>
              <a:gd name="T6" fmla="*/ 7803 w 9248"/>
              <a:gd name="T7" fmla="*/ 0 h 10000"/>
              <a:gd name="T8" fmla="*/ 7275 w 9248"/>
              <a:gd name="T9" fmla="*/ 0 h 10000"/>
              <a:gd name="T10" fmla="*/ 0 w 9248"/>
              <a:gd name="T11" fmla="*/ 70 h 10000"/>
              <a:gd name="T12" fmla="*/ 25 w 9248"/>
              <a:gd name="T13" fmla="*/ 10000 h 10000"/>
              <a:gd name="T14" fmla="*/ 7275 w 9248"/>
              <a:gd name="T15" fmla="*/ 9966 h 10000"/>
              <a:gd name="T16" fmla="*/ 7803 w 9248"/>
              <a:gd name="T17" fmla="*/ 9966 h 10000"/>
              <a:gd name="T18" fmla="*/ 7886 w 9248"/>
              <a:gd name="T19" fmla="*/ 9872 h 10000"/>
              <a:gd name="T20" fmla="*/ 7915 w 9248"/>
              <a:gd name="T21" fmla="*/ 9778 h 10000"/>
              <a:gd name="T22" fmla="*/ 9248 w 9248"/>
              <a:gd name="T23" fmla="*/ 5265 h 10000"/>
              <a:gd name="T24" fmla="*/ 9248 w 9248"/>
              <a:gd name="T25" fmla="*/ 4701 h 10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Date Placeholder 6"/>
          <p:cNvSpPr>
            <a:spLocks noGrp="1"/>
          </p:cNvSpPr>
          <p:nvPr>
            <p:ph type="dt" sz="half" idx="10"/>
          </p:nvPr>
        </p:nvSpPr>
        <p:spPr/>
        <p:txBody>
          <a:bodyPr/>
          <a:lstStyle>
            <a:lvl1pPr>
              <a:defRPr/>
            </a:lvl1pPr>
          </a:lstStyle>
          <a:p>
            <a:pPr>
              <a:defRPr/>
            </a:pPr>
            <a:fld id="{DDE661F3-D127-4BC4-8260-C735D4301087}" type="datetimeFigureOut">
              <a:rPr lang="en-US"/>
              <a:pPr>
                <a:defRPr/>
              </a:pPr>
              <a:t>4/15/2020</a:t>
            </a:fld>
            <a:endParaRPr lang="en-US"/>
          </a:p>
        </p:txBody>
      </p:sp>
      <p:sp>
        <p:nvSpPr>
          <p:cNvPr id="9" name="Footer Placeholder 7"/>
          <p:cNvSpPr>
            <a:spLocks noGrp="1"/>
          </p:cNvSpPr>
          <p:nvPr>
            <p:ph type="ftr" sz="quarter" idx="11"/>
          </p:nvPr>
        </p:nvSpPr>
        <p:spPr/>
        <p:txBody>
          <a:bodyPr/>
          <a:lstStyle>
            <a:lvl1pPr>
              <a:defRPr/>
            </a:lvl1pPr>
          </a:lstStyle>
          <a:p>
            <a:pPr>
              <a:defRPr/>
            </a:pPr>
            <a:endParaRPr lang="en-US"/>
          </a:p>
        </p:txBody>
      </p:sp>
      <p:sp>
        <p:nvSpPr>
          <p:cNvPr id="11" name="Slide Number Placeholder 5"/>
          <p:cNvSpPr>
            <a:spLocks noGrp="1"/>
          </p:cNvSpPr>
          <p:nvPr>
            <p:ph type="sldNum" sz="quarter" idx="12"/>
          </p:nvPr>
        </p:nvSpPr>
        <p:spPr/>
        <p:txBody>
          <a:bodyPr/>
          <a:lstStyle>
            <a:lvl1pPr>
              <a:defRPr/>
            </a:lvl1pPr>
          </a:lstStyle>
          <a:p>
            <a:pPr>
              <a:defRPr/>
            </a:pPr>
            <a:fld id="{4E098716-AC4F-4A02-B5FB-2A7F683E4D68}" type="slidenum">
              <a:rPr lang="en-US"/>
              <a:pPr>
                <a:defRPr/>
              </a:pPr>
              <a:t>‹#›</a:t>
            </a:fld>
            <a:endParaRPr lang="en-US"/>
          </a:p>
        </p:txBody>
      </p:sp>
    </p:spTree>
    <p:extLst>
      <p:ext uri="{BB962C8B-B14F-4D97-AF65-F5344CB8AC3E}">
        <p14:creationId xmlns:p14="http://schemas.microsoft.com/office/powerpoint/2010/main" val="29694603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3"/>
          <p:cNvSpPr>
            <a:spLocks noGrp="1"/>
          </p:cNvSpPr>
          <p:nvPr>
            <p:ph type="dt" sz="half" idx="10"/>
          </p:nvPr>
        </p:nvSpPr>
        <p:spPr/>
        <p:txBody>
          <a:bodyPr/>
          <a:lstStyle>
            <a:lvl1pPr>
              <a:defRPr/>
            </a:lvl1pPr>
          </a:lstStyle>
          <a:p>
            <a:pPr>
              <a:defRPr/>
            </a:pPr>
            <a:fld id="{2B6B80B8-059E-4EEC-AE4D-7B1F1545A249}" type="datetimeFigureOut">
              <a:rPr lang="en-US"/>
              <a:pPr>
                <a:defRPr/>
              </a:pPr>
              <a:t>4/15/2020</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DD87BE7C-BE47-4F6E-957B-B836824868E0}" type="slidenum">
              <a:rPr lang="en-US"/>
              <a:pPr>
                <a:defRPr/>
              </a:pPr>
              <a:t>‹#›</a:t>
            </a:fld>
            <a:endParaRPr lang="en-US"/>
          </a:p>
        </p:txBody>
      </p:sp>
    </p:spTree>
    <p:extLst>
      <p:ext uri="{BB962C8B-B14F-4D97-AF65-F5344CB8AC3E}">
        <p14:creationId xmlns:p14="http://schemas.microsoft.com/office/powerpoint/2010/main" val="26698500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reeform 11"/>
          <p:cNvSpPr>
            <a:spLocks/>
          </p:cNvSpPr>
          <p:nvPr/>
        </p:nvSpPr>
        <p:spPr bwMode="auto">
          <a:xfrm flipV="1">
            <a:off x="-4763" y="714375"/>
            <a:ext cx="1589088" cy="508000"/>
          </a:xfrm>
          <a:custGeom>
            <a:avLst/>
            <a:gdLst>
              <a:gd name="T0" fmla="*/ 9248 w 9248"/>
              <a:gd name="T1" fmla="*/ 4701 h 10000"/>
              <a:gd name="T2" fmla="*/ 7915 w 9248"/>
              <a:gd name="T3" fmla="*/ 188 h 10000"/>
              <a:gd name="T4" fmla="*/ 7886 w 9248"/>
              <a:gd name="T5" fmla="*/ 94 h 10000"/>
              <a:gd name="T6" fmla="*/ 7803 w 9248"/>
              <a:gd name="T7" fmla="*/ 0 h 10000"/>
              <a:gd name="T8" fmla="*/ 7275 w 9248"/>
              <a:gd name="T9" fmla="*/ 0 h 10000"/>
              <a:gd name="T10" fmla="*/ 0 w 9248"/>
              <a:gd name="T11" fmla="*/ 70 h 10000"/>
              <a:gd name="T12" fmla="*/ 25 w 9248"/>
              <a:gd name="T13" fmla="*/ 10000 h 10000"/>
              <a:gd name="T14" fmla="*/ 7275 w 9248"/>
              <a:gd name="T15" fmla="*/ 9966 h 10000"/>
              <a:gd name="T16" fmla="*/ 7803 w 9248"/>
              <a:gd name="T17" fmla="*/ 9966 h 10000"/>
              <a:gd name="T18" fmla="*/ 7886 w 9248"/>
              <a:gd name="T19" fmla="*/ 9872 h 10000"/>
              <a:gd name="T20" fmla="*/ 7915 w 9248"/>
              <a:gd name="T21" fmla="*/ 9778 h 10000"/>
              <a:gd name="T22" fmla="*/ 9248 w 9248"/>
              <a:gd name="T23" fmla="*/ 5265 h 10000"/>
              <a:gd name="T24" fmla="*/ 9248 w 9248"/>
              <a:gd name="T25" fmla="*/ 4701 h 10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 name="Date Placeholder 1"/>
          <p:cNvSpPr>
            <a:spLocks noGrp="1"/>
          </p:cNvSpPr>
          <p:nvPr>
            <p:ph type="dt" sz="half" idx="10"/>
          </p:nvPr>
        </p:nvSpPr>
        <p:spPr/>
        <p:txBody>
          <a:bodyPr/>
          <a:lstStyle>
            <a:lvl1pPr>
              <a:defRPr/>
            </a:lvl1pPr>
          </a:lstStyle>
          <a:p>
            <a:pPr>
              <a:defRPr/>
            </a:pPr>
            <a:fld id="{DAD3BD34-928F-40D5-84BF-ACF9A83E02A6}" type="datetimeFigureOut">
              <a:rPr lang="en-US"/>
              <a:pPr>
                <a:defRPr/>
              </a:pPr>
              <a:t>4/15/2020</a:t>
            </a:fld>
            <a:endParaRPr lang="en-US"/>
          </a:p>
        </p:txBody>
      </p:sp>
      <p:sp>
        <p:nvSpPr>
          <p:cNvPr id="4" name="Footer Placeholder 2"/>
          <p:cNvSpPr>
            <a:spLocks noGrp="1"/>
          </p:cNvSpPr>
          <p:nvPr>
            <p:ph type="ftr" sz="quarter" idx="11"/>
          </p:nvPr>
        </p:nvSpPr>
        <p:spPr/>
        <p:txBody>
          <a:bodyPr/>
          <a:lstStyle>
            <a:lvl1pPr>
              <a:defRPr/>
            </a:lvl1pPr>
          </a:lstStyle>
          <a:p>
            <a:pPr>
              <a:defRPr/>
            </a:pPr>
            <a:endParaRPr lang="en-US"/>
          </a:p>
        </p:txBody>
      </p:sp>
      <p:sp>
        <p:nvSpPr>
          <p:cNvPr id="5" name="Slide Number Placeholder 3"/>
          <p:cNvSpPr>
            <a:spLocks noGrp="1"/>
          </p:cNvSpPr>
          <p:nvPr>
            <p:ph type="sldNum" sz="quarter" idx="12"/>
          </p:nvPr>
        </p:nvSpPr>
        <p:spPr/>
        <p:txBody>
          <a:bodyPr/>
          <a:lstStyle>
            <a:lvl1pPr>
              <a:defRPr/>
            </a:lvl1pPr>
          </a:lstStyle>
          <a:p>
            <a:pPr>
              <a:defRPr/>
            </a:pPr>
            <a:fld id="{87A45D18-5BC2-43CE-84CC-B58638729326}" type="slidenum">
              <a:rPr lang="en-US"/>
              <a:pPr>
                <a:defRPr/>
              </a:pPr>
              <a:t>‹#›</a:t>
            </a:fld>
            <a:endParaRPr lang="en-US"/>
          </a:p>
        </p:txBody>
      </p:sp>
    </p:spTree>
    <p:extLst>
      <p:ext uri="{BB962C8B-B14F-4D97-AF65-F5344CB8AC3E}">
        <p14:creationId xmlns:p14="http://schemas.microsoft.com/office/powerpoint/2010/main" val="21490990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5" name="Freeform 11"/>
          <p:cNvSpPr>
            <a:spLocks/>
          </p:cNvSpPr>
          <p:nvPr/>
        </p:nvSpPr>
        <p:spPr bwMode="auto">
          <a:xfrm flipV="1">
            <a:off x="-4763" y="714375"/>
            <a:ext cx="1589088" cy="508000"/>
          </a:xfrm>
          <a:custGeom>
            <a:avLst/>
            <a:gdLst>
              <a:gd name="T0" fmla="*/ 9248 w 9248"/>
              <a:gd name="T1" fmla="*/ 4701 h 10000"/>
              <a:gd name="T2" fmla="*/ 7915 w 9248"/>
              <a:gd name="T3" fmla="*/ 188 h 10000"/>
              <a:gd name="T4" fmla="*/ 7886 w 9248"/>
              <a:gd name="T5" fmla="*/ 94 h 10000"/>
              <a:gd name="T6" fmla="*/ 7803 w 9248"/>
              <a:gd name="T7" fmla="*/ 0 h 10000"/>
              <a:gd name="T8" fmla="*/ 7275 w 9248"/>
              <a:gd name="T9" fmla="*/ 0 h 10000"/>
              <a:gd name="T10" fmla="*/ 0 w 9248"/>
              <a:gd name="T11" fmla="*/ 70 h 10000"/>
              <a:gd name="T12" fmla="*/ 25 w 9248"/>
              <a:gd name="T13" fmla="*/ 10000 h 10000"/>
              <a:gd name="T14" fmla="*/ 7275 w 9248"/>
              <a:gd name="T15" fmla="*/ 9966 h 10000"/>
              <a:gd name="T16" fmla="*/ 7803 w 9248"/>
              <a:gd name="T17" fmla="*/ 9966 h 10000"/>
              <a:gd name="T18" fmla="*/ 7886 w 9248"/>
              <a:gd name="T19" fmla="*/ 9872 h 10000"/>
              <a:gd name="T20" fmla="*/ 7915 w 9248"/>
              <a:gd name="T21" fmla="*/ 9778 h 10000"/>
              <a:gd name="T22" fmla="*/ 9248 w 9248"/>
              <a:gd name="T23" fmla="*/ 5265 h 10000"/>
              <a:gd name="T24" fmla="*/ 9248 w 9248"/>
              <a:gd name="T25" fmla="*/ 4701 h 10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smtClean="0"/>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6" name="Date Placeholder 4"/>
          <p:cNvSpPr>
            <a:spLocks noGrp="1"/>
          </p:cNvSpPr>
          <p:nvPr>
            <p:ph type="dt" sz="half" idx="10"/>
          </p:nvPr>
        </p:nvSpPr>
        <p:spPr/>
        <p:txBody>
          <a:bodyPr/>
          <a:lstStyle>
            <a:lvl1pPr>
              <a:defRPr/>
            </a:lvl1pPr>
          </a:lstStyle>
          <a:p>
            <a:pPr>
              <a:defRPr/>
            </a:pPr>
            <a:fld id="{08CC16A6-C24F-4F70-9F90-6F29EE4398B4}" type="datetimeFigureOut">
              <a:rPr lang="en-US"/>
              <a:pPr>
                <a:defRPr/>
              </a:pPr>
              <a:t>4/15/2020</a:t>
            </a:fld>
            <a:endParaRPr lang="en-US"/>
          </a:p>
        </p:txBody>
      </p:sp>
      <p:sp>
        <p:nvSpPr>
          <p:cNvPr id="7" name="Footer Placeholder 5"/>
          <p:cNvSpPr>
            <a:spLocks noGrp="1"/>
          </p:cNvSpPr>
          <p:nvPr>
            <p:ph type="ftr" sz="quarter" idx="11"/>
          </p:nvPr>
        </p:nvSpPr>
        <p:spPr/>
        <p:txBody>
          <a:bodyPr/>
          <a:lstStyle>
            <a:lvl1pPr>
              <a:defRPr/>
            </a:lvl1pPr>
          </a:lstStyle>
          <a:p>
            <a:pPr>
              <a:defRPr/>
            </a:pPr>
            <a:endParaRPr lang="en-US"/>
          </a:p>
        </p:txBody>
      </p:sp>
      <p:sp>
        <p:nvSpPr>
          <p:cNvPr id="8" name="Slide Number Placeholder 6"/>
          <p:cNvSpPr>
            <a:spLocks noGrp="1"/>
          </p:cNvSpPr>
          <p:nvPr>
            <p:ph type="sldNum" sz="quarter" idx="12"/>
          </p:nvPr>
        </p:nvSpPr>
        <p:spPr/>
        <p:txBody>
          <a:bodyPr/>
          <a:lstStyle>
            <a:lvl1pPr>
              <a:defRPr/>
            </a:lvl1pPr>
          </a:lstStyle>
          <a:p>
            <a:pPr>
              <a:defRPr/>
            </a:pPr>
            <a:fld id="{2E4DE77D-6A4F-4F7E-A284-1251BB46F9C2}" type="slidenum">
              <a:rPr lang="en-US"/>
              <a:pPr>
                <a:defRPr/>
              </a:pPr>
              <a:t>‹#›</a:t>
            </a:fld>
            <a:endParaRPr lang="en-US"/>
          </a:p>
        </p:txBody>
      </p:sp>
    </p:spTree>
    <p:extLst>
      <p:ext uri="{BB962C8B-B14F-4D97-AF65-F5344CB8AC3E}">
        <p14:creationId xmlns:p14="http://schemas.microsoft.com/office/powerpoint/2010/main" val="10659238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Freeform 11"/>
          <p:cNvSpPr>
            <a:spLocks/>
          </p:cNvSpPr>
          <p:nvPr/>
        </p:nvSpPr>
        <p:spPr bwMode="auto">
          <a:xfrm flipV="1">
            <a:off x="-4763" y="4911725"/>
            <a:ext cx="1589088" cy="508000"/>
          </a:xfrm>
          <a:custGeom>
            <a:avLst/>
            <a:gdLst>
              <a:gd name="T0" fmla="*/ 9248 w 9248"/>
              <a:gd name="T1" fmla="*/ 4701 h 10000"/>
              <a:gd name="T2" fmla="*/ 7915 w 9248"/>
              <a:gd name="T3" fmla="*/ 188 h 10000"/>
              <a:gd name="T4" fmla="*/ 7886 w 9248"/>
              <a:gd name="T5" fmla="*/ 94 h 10000"/>
              <a:gd name="T6" fmla="*/ 7803 w 9248"/>
              <a:gd name="T7" fmla="*/ 0 h 10000"/>
              <a:gd name="T8" fmla="*/ 7275 w 9248"/>
              <a:gd name="T9" fmla="*/ 0 h 10000"/>
              <a:gd name="T10" fmla="*/ 0 w 9248"/>
              <a:gd name="T11" fmla="*/ 70 h 10000"/>
              <a:gd name="T12" fmla="*/ 25 w 9248"/>
              <a:gd name="T13" fmla="*/ 10000 h 10000"/>
              <a:gd name="T14" fmla="*/ 7275 w 9248"/>
              <a:gd name="T15" fmla="*/ 9966 h 10000"/>
              <a:gd name="T16" fmla="*/ 7803 w 9248"/>
              <a:gd name="T17" fmla="*/ 9966 h 10000"/>
              <a:gd name="T18" fmla="*/ 7886 w 9248"/>
              <a:gd name="T19" fmla="*/ 9872 h 10000"/>
              <a:gd name="T20" fmla="*/ 7915 w 9248"/>
              <a:gd name="T21" fmla="*/ 9778 h 10000"/>
              <a:gd name="T22" fmla="*/ 9248 w 9248"/>
              <a:gd name="T23" fmla="*/ 5265 h 10000"/>
              <a:gd name="T24" fmla="*/ 9248 w 9248"/>
              <a:gd name="T25" fmla="*/ 4701 h 10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rtlCol="0">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noProof="0" smtClean="0"/>
              <a:t>Click icon to add picture</a:t>
            </a:r>
            <a:endParaRPr lang="en-US" noProof="0"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6" name="Date Placeholder 4"/>
          <p:cNvSpPr>
            <a:spLocks noGrp="1"/>
          </p:cNvSpPr>
          <p:nvPr>
            <p:ph type="dt" sz="half" idx="10"/>
          </p:nvPr>
        </p:nvSpPr>
        <p:spPr/>
        <p:txBody>
          <a:bodyPr/>
          <a:lstStyle>
            <a:lvl1pPr>
              <a:defRPr/>
            </a:lvl1pPr>
          </a:lstStyle>
          <a:p>
            <a:pPr>
              <a:defRPr/>
            </a:pPr>
            <a:fld id="{E8F91EAD-9888-4F23-9D00-7EB0C063A510}" type="datetimeFigureOut">
              <a:rPr lang="en-US"/>
              <a:pPr>
                <a:defRPr/>
              </a:pPr>
              <a:t>4/15/2020</a:t>
            </a:fld>
            <a:endParaRPr lang="en-US"/>
          </a:p>
        </p:txBody>
      </p:sp>
      <p:sp>
        <p:nvSpPr>
          <p:cNvPr id="7" name="Footer Placeholder 5"/>
          <p:cNvSpPr>
            <a:spLocks noGrp="1"/>
          </p:cNvSpPr>
          <p:nvPr>
            <p:ph type="ftr" sz="quarter" idx="11"/>
          </p:nvPr>
        </p:nvSpPr>
        <p:spPr/>
        <p:txBody>
          <a:bodyPr/>
          <a:lstStyle>
            <a:lvl1pPr>
              <a:defRPr/>
            </a:lvl1pPr>
          </a:lstStyle>
          <a:p>
            <a:pPr>
              <a:defRPr/>
            </a:pPr>
            <a:endParaRPr lang="en-US"/>
          </a:p>
        </p:txBody>
      </p:sp>
      <p:sp>
        <p:nvSpPr>
          <p:cNvPr id="8" name="Slide Number Placeholder 6"/>
          <p:cNvSpPr>
            <a:spLocks noGrp="1"/>
          </p:cNvSpPr>
          <p:nvPr>
            <p:ph type="sldNum" sz="quarter" idx="12"/>
          </p:nvPr>
        </p:nvSpPr>
        <p:spPr>
          <a:xfrm>
            <a:off x="531813" y="4983163"/>
            <a:ext cx="779462" cy="365125"/>
          </a:xfrm>
        </p:spPr>
        <p:txBody>
          <a:bodyPr/>
          <a:lstStyle>
            <a:lvl1pPr>
              <a:defRPr/>
            </a:lvl1pPr>
          </a:lstStyle>
          <a:p>
            <a:pPr>
              <a:defRPr/>
            </a:pPr>
            <a:fld id="{01A33628-76B8-4F1C-BB86-5C06E9EACF4E}" type="slidenum">
              <a:rPr lang="en-US"/>
              <a:pPr>
                <a:defRPr/>
              </a:pPr>
              <a:t>‹#›</a:t>
            </a:fld>
            <a:endParaRPr lang="en-US"/>
          </a:p>
        </p:txBody>
      </p:sp>
    </p:spTree>
    <p:extLst>
      <p:ext uri="{BB962C8B-B14F-4D97-AF65-F5344CB8AC3E}">
        <p14:creationId xmlns:p14="http://schemas.microsoft.com/office/powerpoint/2010/main" val="6665695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8"/>
          <a:srcRect/>
          <a:stretch>
            <a:fillRect/>
          </a:stretch>
        </a:blipFill>
        <a:effectLst/>
      </p:bgPr>
    </p:bg>
    <p:spTree>
      <p:nvGrpSpPr>
        <p:cNvPr id="1" name=""/>
        <p:cNvGrpSpPr/>
        <p:nvPr/>
      </p:nvGrpSpPr>
      <p:grpSpPr>
        <a:xfrm>
          <a:off x="0" y="0"/>
          <a:ext cx="0" cy="0"/>
          <a:chOff x="0" y="0"/>
          <a:chExt cx="0" cy="0"/>
        </a:xfrm>
      </p:grpSpPr>
      <p:grpSp>
        <p:nvGrpSpPr>
          <p:cNvPr id="1026" name="Group 22"/>
          <p:cNvGrpSpPr>
            <a:grpSpLocks/>
          </p:cNvGrpSpPr>
          <p:nvPr/>
        </p:nvGrpSpPr>
        <p:grpSpPr bwMode="auto">
          <a:xfrm>
            <a:off x="0" y="228600"/>
            <a:ext cx="2851150" cy="6638925"/>
            <a:chOff x="2487613" y="285750"/>
            <a:chExt cx="2428875" cy="5654676"/>
          </a:xfrm>
        </p:grpSpPr>
        <p:sp>
          <p:nvSpPr>
            <p:cNvPr id="1046" name="Freeform 11"/>
            <p:cNvSpPr>
              <a:spLocks/>
            </p:cNvSpPr>
            <p:nvPr/>
          </p:nvSpPr>
          <p:spPr bwMode="auto">
            <a:xfrm>
              <a:off x="2487613" y="2284413"/>
              <a:ext cx="85725" cy="533400"/>
            </a:xfrm>
            <a:custGeom>
              <a:avLst/>
              <a:gdLst>
                <a:gd name="T0" fmla="*/ 22 w 22"/>
                <a:gd name="T1" fmla="*/ 136 h 136"/>
                <a:gd name="T2" fmla="*/ 17 w 22"/>
                <a:gd name="T3" fmla="*/ 80 h 136"/>
                <a:gd name="T4" fmla="*/ 0 w 22"/>
                <a:gd name="T5" fmla="*/ 0 h 136"/>
                <a:gd name="T6" fmla="*/ 0 w 22"/>
                <a:gd name="T7" fmla="*/ 35 h 136"/>
                <a:gd name="T8" fmla="*/ 20 w 22"/>
                <a:gd name="T9" fmla="*/ 124 h 136"/>
                <a:gd name="T10" fmla="*/ 22 w 22"/>
                <a:gd name="T11" fmla="*/ 136 h 136"/>
              </a:gdLst>
              <a:ahLst/>
              <a:cxnLst>
                <a:cxn ang="0">
                  <a:pos x="T0" y="T1"/>
                </a:cxn>
                <a:cxn ang="0">
                  <a:pos x="T2" y="T3"/>
                </a:cxn>
                <a:cxn ang="0">
                  <a:pos x="T4" y="T5"/>
                </a:cxn>
                <a:cxn ang="0">
                  <a:pos x="T6" y="T7"/>
                </a:cxn>
                <a:cxn ang="0">
                  <a:pos x="T8" y="T9"/>
                </a:cxn>
                <a:cxn ang="0">
                  <a:pos x="T10" y="T11"/>
                </a:cxn>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47" name="Freeform 12"/>
            <p:cNvSpPr>
              <a:spLocks/>
            </p:cNvSpPr>
            <p:nvPr/>
          </p:nvSpPr>
          <p:spPr bwMode="auto">
            <a:xfrm>
              <a:off x="2597151" y="2779713"/>
              <a:ext cx="550863" cy="1978025"/>
            </a:xfrm>
            <a:custGeom>
              <a:avLst/>
              <a:gdLst>
                <a:gd name="T0" fmla="*/ 86 w 140"/>
                <a:gd name="T1" fmla="*/ 350 h 504"/>
                <a:gd name="T2" fmla="*/ 139 w 140"/>
                <a:gd name="T3" fmla="*/ 504 h 504"/>
                <a:gd name="T4" fmla="*/ 140 w 140"/>
                <a:gd name="T5" fmla="*/ 478 h 504"/>
                <a:gd name="T6" fmla="*/ 95 w 140"/>
                <a:gd name="T7" fmla="*/ 347 h 504"/>
                <a:gd name="T8" fmla="*/ 0 w 140"/>
                <a:gd name="T9" fmla="*/ 0 h 504"/>
                <a:gd name="T10" fmla="*/ 6 w 140"/>
                <a:gd name="T11" fmla="*/ 61 h 504"/>
                <a:gd name="T12" fmla="*/ 86 w 140"/>
                <a:gd name="T13" fmla="*/ 350 h 504"/>
              </a:gdLst>
              <a:ahLst/>
              <a:cxnLst>
                <a:cxn ang="0">
                  <a:pos x="T0" y="T1"/>
                </a:cxn>
                <a:cxn ang="0">
                  <a:pos x="T2" y="T3"/>
                </a:cxn>
                <a:cxn ang="0">
                  <a:pos x="T4" y="T5"/>
                </a:cxn>
                <a:cxn ang="0">
                  <a:pos x="T6" y="T7"/>
                </a:cxn>
                <a:cxn ang="0">
                  <a:pos x="T8" y="T9"/>
                </a:cxn>
                <a:cxn ang="0">
                  <a:pos x="T10" y="T11"/>
                </a:cxn>
                <a:cxn ang="0">
                  <a:pos x="T12" y="T13"/>
                </a:cxn>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48" name="Freeform 13"/>
            <p:cNvSpPr>
              <a:spLocks/>
            </p:cNvSpPr>
            <p:nvPr/>
          </p:nvSpPr>
          <p:spPr bwMode="auto">
            <a:xfrm>
              <a:off x="3175001" y="4730750"/>
              <a:ext cx="519113" cy="1209675"/>
            </a:xfrm>
            <a:custGeom>
              <a:avLst/>
              <a:gdLst>
                <a:gd name="T0" fmla="*/ 8 w 132"/>
                <a:gd name="T1" fmla="*/ 22 h 308"/>
                <a:gd name="T2" fmla="*/ 0 w 132"/>
                <a:gd name="T3" fmla="*/ 0 h 308"/>
                <a:gd name="T4" fmla="*/ 0 w 132"/>
                <a:gd name="T5" fmla="*/ 29 h 308"/>
                <a:gd name="T6" fmla="*/ 68 w 132"/>
                <a:gd name="T7" fmla="*/ 194 h 308"/>
                <a:gd name="T8" fmla="*/ 123 w 132"/>
                <a:gd name="T9" fmla="*/ 308 h 308"/>
                <a:gd name="T10" fmla="*/ 132 w 132"/>
                <a:gd name="T11" fmla="*/ 308 h 308"/>
                <a:gd name="T12" fmla="*/ 77 w 132"/>
                <a:gd name="T13" fmla="*/ 190 h 308"/>
                <a:gd name="T14" fmla="*/ 8 w 132"/>
                <a:gd name="T15" fmla="*/ 22 h 3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49" name="Freeform 14"/>
            <p:cNvSpPr>
              <a:spLocks/>
            </p:cNvSpPr>
            <p:nvPr/>
          </p:nvSpPr>
          <p:spPr bwMode="auto">
            <a:xfrm>
              <a:off x="3305176" y="5630863"/>
              <a:ext cx="146050" cy="309563"/>
            </a:xfrm>
            <a:custGeom>
              <a:avLst/>
              <a:gdLst>
                <a:gd name="T0" fmla="*/ 28 w 37"/>
                <a:gd name="T1" fmla="*/ 79 h 79"/>
                <a:gd name="T2" fmla="*/ 37 w 37"/>
                <a:gd name="T3" fmla="*/ 79 h 79"/>
                <a:gd name="T4" fmla="*/ 0 w 37"/>
                <a:gd name="T5" fmla="*/ 0 h 79"/>
                <a:gd name="T6" fmla="*/ 28 w 37"/>
                <a:gd name="T7" fmla="*/ 79 h 79"/>
              </a:gdLst>
              <a:ahLst/>
              <a:cxnLst>
                <a:cxn ang="0">
                  <a:pos x="T0" y="T1"/>
                </a:cxn>
                <a:cxn ang="0">
                  <a:pos x="T2" y="T3"/>
                </a:cxn>
                <a:cxn ang="0">
                  <a:pos x="T4" y="T5"/>
                </a:cxn>
                <a:cxn ang="0">
                  <a:pos x="T6" y="T7"/>
                </a:cxn>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50" name="Freeform 15"/>
            <p:cNvSpPr>
              <a:spLocks/>
            </p:cNvSpPr>
            <p:nvPr/>
          </p:nvSpPr>
          <p:spPr bwMode="auto">
            <a:xfrm>
              <a:off x="2573338" y="2817813"/>
              <a:ext cx="700088" cy="2835275"/>
            </a:xfrm>
            <a:custGeom>
              <a:avLst/>
              <a:gdLst>
                <a:gd name="T0" fmla="*/ 162 w 178"/>
                <a:gd name="T1" fmla="*/ 660 h 722"/>
                <a:gd name="T2" fmla="*/ 116 w 178"/>
                <a:gd name="T3" fmla="*/ 534 h 722"/>
                <a:gd name="T4" fmla="*/ 40 w 178"/>
                <a:gd name="T5" fmla="*/ 236 h 722"/>
                <a:gd name="T6" fmla="*/ 12 w 178"/>
                <a:gd name="T7" fmla="*/ 51 h 722"/>
                <a:gd name="T8" fmla="*/ 0 w 178"/>
                <a:gd name="T9" fmla="*/ 0 h 722"/>
                <a:gd name="T10" fmla="*/ 33 w 178"/>
                <a:gd name="T11" fmla="*/ 237 h 722"/>
                <a:gd name="T12" fmla="*/ 107 w 178"/>
                <a:gd name="T13" fmla="*/ 537 h 722"/>
                <a:gd name="T14" fmla="*/ 160 w 178"/>
                <a:gd name="T15" fmla="*/ 681 h 722"/>
                <a:gd name="T16" fmla="*/ 178 w 178"/>
                <a:gd name="T17" fmla="*/ 722 h 722"/>
                <a:gd name="T18" fmla="*/ 174 w 178"/>
                <a:gd name="T19" fmla="*/ 708 h 722"/>
                <a:gd name="T20" fmla="*/ 162 w 178"/>
                <a:gd name="T21" fmla="*/ 660 h 7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51" name="Freeform 16"/>
            <p:cNvSpPr>
              <a:spLocks/>
            </p:cNvSpPr>
            <p:nvPr/>
          </p:nvSpPr>
          <p:spPr bwMode="auto">
            <a:xfrm>
              <a:off x="2506663" y="285750"/>
              <a:ext cx="90488" cy="2493963"/>
            </a:xfrm>
            <a:custGeom>
              <a:avLst/>
              <a:gdLst>
                <a:gd name="T0" fmla="*/ 11 w 23"/>
                <a:gd name="T1" fmla="*/ 577 h 635"/>
                <a:gd name="T2" fmla="*/ 12 w 23"/>
                <a:gd name="T3" fmla="*/ 589 h 635"/>
                <a:gd name="T4" fmla="*/ 22 w 23"/>
                <a:gd name="T5" fmla="*/ 632 h 635"/>
                <a:gd name="T6" fmla="*/ 23 w 23"/>
                <a:gd name="T7" fmla="*/ 635 h 635"/>
                <a:gd name="T8" fmla="*/ 17 w 23"/>
                <a:gd name="T9" fmla="*/ 576 h 635"/>
                <a:gd name="T10" fmla="*/ 5 w 23"/>
                <a:gd name="T11" fmla="*/ 269 h 635"/>
                <a:gd name="T12" fmla="*/ 15 w 23"/>
                <a:gd name="T13" fmla="*/ 0 h 635"/>
                <a:gd name="T14" fmla="*/ 12 w 23"/>
                <a:gd name="T15" fmla="*/ 0 h 635"/>
                <a:gd name="T16" fmla="*/ 1 w 23"/>
                <a:gd name="T17" fmla="*/ 269 h 635"/>
                <a:gd name="T18" fmla="*/ 11 w 23"/>
                <a:gd name="T19" fmla="*/ 577 h 6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52" name="Freeform 17"/>
            <p:cNvSpPr>
              <a:spLocks/>
            </p:cNvSpPr>
            <p:nvPr/>
          </p:nvSpPr>
          <p:spPr bwMode="auto">
            <a:xfrm>
              <a:off x="2554288" y="2598738"/>
              <a:ext cx="66675" cy="420688"/>
            </a:xfrm>
            <a:custGeom>
              <a:avLst/>
              <a:gdLst>
                <a:gd name="T0" fmla="*/ 0 w 17"/>
                <a:gd name="T1" fmla="*/ 0 h 107"/>
                <a:gd name="T2" fmla="*/ 5 w 17"/>
                <a:gd name="T3" fmla="*/ 56 h 107"/>
                <a:gd name="T4" fmla="*/ 17 w 17"/>
                <a:gd name="T5" fmla="*/ 107 h 107"/>
                <a:gd name="T6" fmla="*/ 11 w 17"/>
                <a:gd name="T7" fmla="*/ 46 h 107"/>
                <a:gd name="T8" fmla="*/ 10 w 17"/>
                <a:gd name="T9" fmla="*/ 43 h 107"/>
                <a:gd name="T10" fmla="*/ 0 w 17"/>
                <a:gd name="T11" fmla="*/ 0 h 107"/>
              </a:gdLst>
              <a:ahLst/>
              <a:cxnLst>
                <a:cxn ang="0">
                  <a:pos x="T0" y="T1"/>
                </a:cxn>
                <a:cxn ang="0">
                  <a:pos x="T2" y="T3"/>
                </a:cxn>
                <a:cxn ang="0">
                  <a:pos x="T4" y="T5"/>
                </a:cxn>
                <a:cxn ang="0">
                  <a:pos x="T6" y="T7"/>
                </a:cxn>
                <a:cxn ang="0">
                  <a:pos x="T8" y="T9"/>
                </a:cxn>
                <a:cxn ang="0">
                  <a:pos x="T10" y="T11"/>
                </a:cxn>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53" name="Freeform 18"/>
            <p:cNvSpPr>
              <a:spLocks/>
            </p:cNvSpPr>
            <p:nvPr/>
          </p:nvSpPr>
          <p:spPr bwMode="auto">
            <a:xfrm>
              <a:off x="3143251" y="4757738"/>
              <a:ext cx="161925" cy="873125"/>
            </a:xfrm>
            <a:custGeom>
              <a:avLst/>
              <a:gdLst>
                <a:gd name="T0" fmla="*/ 0 w 41"/>
                <a:gd name="T1" fmla="*/ 0 h 222"/>
                <a:gd name="T2" fmla="*/ 5 w 41"/>
                <a:gd name="T3" fmla="*/ 93 h 222"/>
                <a:gd name="T4" fmla="*/ 17 w 41"/>
                <a:gd name="T5" fmla="*/ 166 h 222"/>
                <a:gd name="T6" fmla="*/ 24 w 41"/>
                <a:gd name="T7" fmla="*/ 184 h 222"/>
                <a:gd name="T8" fmla="*/ 41 w 41"/>
                <a:gd name="T9" fmla="*/ 222 h 222"/>
                <a:gd name="T10" fmla="*/ 38 w 41"/>
                <a:gd name="T11" fmla="*/ 212 h 222"/>
                <a:gd name="T12" fmla="*/ 13 w 41"/>
                <a:gd name="T13" fmla="*/ 92 h 222"/>
                <a:gd name="T14" fmla="*/ 8 w 41"/>
                <a:gd name="T15" fmla="*/ 22 h 222"/>
                <a:gd name="T16" fmla="*/ 7 w 41"/>
                <a:gd name="T17" fmla="*/ 18 h 222"/>
                <a:gd name="T18" fmla="*/ 0 w 41"/>
                <a:gd name="T19" fmla="*/ 0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54" name="Freeform 19"/>
            <p:cNvSpPr>
              <a:spLocks/>
            </p:cNvSpPr>
            <p:nvPr/>
          </p:nvSpPr>
          <p:spPr bwMode="auto">
            <a:xfrm>
              <a:off x="3148013" y="1282700"/>
              <a:ext cx="1768475" cy="3448050"/>
            </a:xfrm>
            <a:custGeom>
              <a:avLst/>
              <a:gdLst>
                <a:gd name="T0" fmla="*/ 7 w 450"/>
                <a:gd name="T1" fmla="*/ 854 h 878"/>
                <a:gd name="T2" fmla="*/ 50 w 450"/>
                <a:gd name="T3" fmla="*/ 613 h 878"/>
                <a:gd name="T4" fmla="*/ 149 w 450"/>
                <a:gd name="T5" fmla="*/ 388 h 878"/>
                <a:gd name="T6" fmla="*/ 285 w 450"/>
                <a:gd name="T7" fmla="*/ 183 h 878"/>
                <a:gd name="T8" fmla="*/ 364 w 450"/>
                <a:gd name="T9" fmla="*/ 89 h 878"/>
                <a:gd name="T10" fmla="*/ 406 w 450"/>
                <a:gd name="T11" fmla="*/ 44 h 878"/>
                <a:gd name="T12" fmla="*/ 450 w 450"/>
                <a:gd name="T13" fmla="*/ 1 h 878"/>
                <a:gd name="T14" fmla="*/ 450 w 450"/>
                <a:gd name="T15" fmla="*/ 0 h 878"/>
                <a:gd name="T16" fmla="*/ 405 w 450"/>
                <a:gd name="T17" fmla="*/ 43 h 878"/>
                <a:gd name="T18" fmla="*/ 363 w 450"/>
                <a:gd name="T19" fmla="*/ 88 h 878"/>
                <a:gd name="T20" fmla="*/ 283 w 450"/>
                <a:gd name="T21" fmla="*/ 181 h 878"/>
                <a:gd name="T22" fmla="*/ 145 w 450"/>
                <a:gd name="T23" fmla="*/ 386 h 878"/>
                <a:gd name="T24" fmla="*/ 45 w 450"/>
                <a:gd name="T25" fmla="*/ 611 h 878"/>
                <a:gd name="T26" fmla="*/ 0 w 450"/>
                <a:gd name="T27" fmla="*/ 854 h 878"/>
                <a:gd name="T28" fmla="*/ 0 w 450"/>
                <a:gd name="T29" fmla="*/ 859 h 878"/>
                <a:gd name="T30" fmla="*/ 7 w 450"/>
                <a:gd name="T31" fmla="*/ 878 h 878"/>
                <a:gd name="T32" fmla="*/ 7 w 450"/>
                <a:gd name="T33" fmla="*/ 854 h 8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55" name="Freeform 20"/>
            <p:cNvSpPr>
              <a:spLocks/>
            </p:cNvSpPr>
            <p:nvPr/>
          </p:nvSpPr>
          <p:spPr bwMode="auto">
            <a:xfrm>
              <a:off x="3273426" y="5653088"/>
              <a:ext cx="138113" cy="287338"/>
            </a:xfrm>
            <a:custGeom>
              <a:avLst/>
              <a:gdLst>
                <a:gd name="T0" fmla="*/ 0 w 35"/>
                <a:gd name="T1" fmla="*/ 0 h 73"/>
                <a:gd name="T2" fmla="*/ 26 w 35"/>
                <a:gd name="T3" fmla="*/ 73 h 73"/>
                <a:gd name="T4" fmla="*/ 35 w 35"/>
                <a:gd name="T5" fmla="*/ 73 h 73"/>
                <a:gd name="T6" fmla="*/ 0 w 35"/>
                <a:gd name="T7" fmla="*/ 0 h 73"/>
              </a:gdLst>
              <a:ahLst/>
              <a:cxnLst>
                <a:cxn ang="0">
                  <a:pos x="T0" y="T1"/>
                </a:cxn>
                <a:cxn ang="0">
                  <a:pos x="T2" y="T3"/>
                </a:cxn>
                <a:cxn ang="0">
                  <a:pos x="T4" y="T5"/>
                </a:cxn>
                <a:cxn ang="0">
                  <a:pos x="T6" y="T7"/>
                </a:cxn>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56" name="Freeform 21"/>
            <p:cNvSpPr>
              <a:spLocks/>
            </p:cNvSpPr>
            <p:nvPr/>
          </p:nvSpPr>
          <p:spPr bwMode="auto">
            <a:xfrm>
              <a:off x="3143251" y="4656138"/>
              <a:ext cx="31750" cy="188913"/>
            </a:xfrm>
            <a:custGeom>
              <a:avLst/>
              <a:gdLst>
                <a:gd name="T0" fmla="*/ 7 w 8"/>
                <a:gd name="T1" fmla="*/ 44 h 48"/>
                <a:gd name="T2" fmla="*/ 8 w 8"/>
                <a:gd name="T3" fmla="*/ 48 h 48"/>
                <a:gd name="T4" fmla="*/ 8 w 8"/>
                <a:gd name="T5" fmla="*/ 19 h 48"/>
                <a:gd name="T6" fmla="*/ 1 w 8"/>
                <a:gd name="T7" fmla="*/ 0 h 48"/>
                <a:gd name="T8" fmla="*/ 0 w 8"/>
                <a:gd name="T9" fmla="*/ 26 h 48"/>
                <a:gd name="T10" fmla="*/ 7 w 8"/>
                <a:gd name="T11" fmla="*/ 44 h 48"/>
              </a:gdLst>
              <a:ahLst/>
              <a:cxnLst>
                <a:cxn ang="0">
                  <a:pos x="T0" y="T1"/>
                </a:cxn>
                <a:cxn ang="0">
                  <a:pos x="T2" y="T3"/>
                </a:cxn>
                <a:cxn ang="0">
                  <a:pos x="T4" y="T5"/>
                </a:cxn>
                <a:cxn ang="0">
                  <a:pos x="T6" y="T7"/>
                </a:cxn>
                <a:cxn ang="0">
                  <a:pos x="T8" y="T9"/>
                </a:cxn>
                <a:cxn ang="0">
                  <a:pos x="T10" y="T11"/>
                </a:cxn>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57" name="Freeform 22"/>
            <p:cNvSpPr>
              <a:spLocks/>
            </p:cNvSpPr>
            <p:nvPr/>
          </p:nvSpPr>
          <p:spPr bwMode="auto">
            <a:xfrm>
              <a:off x="3211513" y="5410200"/>
              <a:ext cx="203200" cy="530225"/>
            </a:xfrm>
            <a:custGeom>
              <a:avLst/>
              <a:gdLst>
                <a:gd name="T0" fmla="*/ 7 w 52"/>
                <a:gd name="T1" fmla="*/ 18 h 135"/>
                <a:gd name="T2" fmla="*/ 0 w 52"/>
                <a:gd name="T3" fmla="*/ 0 h 135"/>
                <a:gd name="T4" fmla="*/ 12 w 52"/>
                <a:gd name="T5" fmla="*/ 48 h 135"/>
                <a:gd name="T6" fmla="*/ 16 w 52"/>
                <a:gd name="T7" fmla="*/ 62 h 135"/>
                <a:gd name="T8" fmla="*/ 51 w 52"/>
                <a:gd name="T9" fmla="*/ 135 h 135"/>
                <a:gd name="T10" fmla="*/ 52 w 52"/>
                <a:gd name="T11" fmla="*/ 135 h 135"/>
                <a:gd name="T12" fmla="*/ 24 w 52"/>
                <a:gd name="T13" fmla="*/ 56 h 135"/>
                <a:gd name="T14" fmla="*/ 7 w 52"/>
                <a:gd name="T15" fmla="*/ 18 h 1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nvGrpSpPr>
          <p:cNvPr id="1027" name="Group 9"/>
          <p:cNvGrpSpPr>
            <a:grpSpLocks/>
          </p:cNvGrpSpPr>
          <p:nvPr/>
        </p:nvGrpSpPr>
        <p:grpSpPr bwMode="auto">
          <a:xfrm>
            <a:off x="26988" y="0"/>
            <a:ext cx="2357437" cy="6853238"/>
            <a:chOff x="6627813" y="194833"/>
            <a:chExt cx="1952625" cy="5678918"/>
          </a:xfrm>
        </p:grpSpPr>
        <p:sp>
          <p:nvSpPr>
            <p:cNvPr id="1034" name="Freeform 27"/>
            <p:cNvSpPr>
              <a:spLocks/>
            </p:cNvSpPr>
            <p:nvPr/>
          </p:nvSpPr>
          <p:spPr bwMode="auto">
            <a:xfrm>
              <a:off x="6627813" y="194833"/>
              <a:ext cx="409575" cy="3646488"/>
            </a:xfrm>
            <a:custGeom>
              <a:avLst/>
              <a:gdLst>
                <a:gd name="T0" fmla="*/ 7 w 103"/>
                <a:gd name="T1" fmla="*/ 210 h 920"/>
                <a:gd name="T2" fmla="*/ 26 w 103"/>
                <a:gd name="T3" fmla="*/ 445 h 920"/>
                <a:gd name="T4" fmla="*/ 57 w 103"/>
                <a:gd name="T5" fmla="*/ 679 h 920"/>
                <a:gd name="T6" fmla="*/ 101 w 103"/>
                <a:gd name="T7" fmla="*/ 911 h 920"/>
                <a:gd name="T8" fmla="*/ 103 w 103"/>
                <a:gd name="T9" fmla="*/ 920 h 920"/>
                <a:gd name="T10" fmla="*/ 99 w 103"/>
                <a:gd name="T11" fmla="*/ 874 h 920"/>
                <a:gd name="T12" fmla="*/ 99 w 103"/>
                <a:gd name="T13" fmla="*/ 866 h 920"/>
                <a:gd name="T14" fmla="*/ 63 w 103"/>
                <a:gd name="T15" fmla="*/ 678 h 920"/>
                <a:gd name="T16" fmla="*/ 30 w 103"/>
                <a:gd name="T17" fmla="*/ 444 h 920"/>
                <a:gd name="T18" fmla="*/ 9 w 103"/>
                <a:gd name="T19" fmla="*/ 209 h 920"/>
                <a:gd name="T20" fmla="*/ 3 w 103"/>
                <a:gd name="T21" fmla="*/ 92 h 920"/>
                <a:gd name="T22" fmla="*/ 1 w 103"/>
                <a:gd name="T23" fmla="*/ 0 h 920"/>
                <a:gd name="T24" fmla="*/ 0 w 103"/>
                <a:gd name="T25" fmla="*/ 0 h 920"/>
                <a:gd name="T26" fmla="*/ 1 w 103"/>
                <a:gd name="T27" fmla="*/ 92 h 920"/>
                <a:gd name="T28" fmla="*/ 7 w 103"/>
                <a:gd name="T29" fmla="*/ 210 h 9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35" name="Freeform 28"/>
            <p:cNvSpPr>
              <a:spLocks/>
            </p:cNvSpPr>
            <p:nvPr/>
          </p:nvSpPr>
          <p:spPr bwMode="auto">
            <a:xfrm>
              <a:off x="7061201" y="3771900"/>
              <a:ext cx="350838" cy="1309688"/>
            </a:xfrm>
            <a:custGeom>
              <a:avLst/>
              <a:gdLst>
                <a:gd name="T0" fmla="*/ 53 w 88"/>
                <a:gd name="T1" fmla="*/ 229 h 330"/>
                <a:gd name="T2" fmla="*/ 88 w 88"/>
                <a:gd name="T3" fmla="*/ 330 h 330"/>
                <a:gd name="T4" fmla="*/ 88 w 88"/>
                <a:gd name="T5" fmla="*/ 308 h 330"/>
                <a:gd name="T6" fmla="*/ 88 w 88"/>
                <a:gd name="T7" fmla="*/ 304 h 330"/>
                <a:gd name="T8" fmla="*/ 62 w 88"/>
                <a:gd name="T9" fmla="*/ 226 h 330"/>
                <a:gd name="T10" fmla="*/ 0 w 88"/>
                <a:gd name="T11" fmla="*/ 0 h 330"/>
                <a:gd name="T12" fmla="*/ 7 w 88"/>
                <a:gd name="T13" fmla="*/ 63 h 330"/>
                <a:gd name="T14" fmla="*/ 53 w 88"/>
                <a:gd name="T15" fmla="*/ 229 h 3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36" name="Freeform 29"/>
            <p:cNvSpPr>
              <a:spLocks/>
            </p:cNvSpPr>
            <p:nvPr/>
          </p:nvSpPr>
          <p:spPr bwMode="auto">
            <a:xfrm>
              <a:off x="7439026" y="5053013"/>
              <a:ext cx="357188" cy="820738"/>
            </a:xfrm>
            <a:custGeom>
              <a:avLst/>
              <a:gdLst>
                <a:gd name="T0" fmla="*/ 6 w 90"/>
                <a:gd name="T1" fmla="*/ 15 h 207"/>
                <a:gd name="T2" fmla="*/ 0 w 90"/>
                <a:gd name="T3" fmla="*/ 0 h 207"/>
                <a:gd name="T4" fmla="*/ 1 w 90"/>
                <a:gd name="T5" fmla="*/ 29 h 207"/>
                <a:gd name="T6" fmla="*/ 42 w 90"/>
                <a:gd name="T7" fmla="*/ 127 h 207"/>
                <a:gd name="T8" fmla="*/ 80 w 90"/>
                <a:gd name="T9" fmla="*/ 207 h 207"/>
                <a:gd name="T10" fmla="*/ 90 w 90"/>
                <a:gd name="T11" fmla="*/ 207 h 207"/>
                <a:gd name="T12" fmla="*/ 50 w 90"/>
                <a:gd name="T13" fmla="*/ 123 h 207"/>
                <a:gd name="T14" fmla="*/ 6 w 90"/>
                <a:gd name="T15" fmla="*/ 15 h 20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37" name="Freeform 30"/>
            <p:cNvSpPr>
              <a:spLocks/>
            </p:cNvSpPr>
            <p:nvPr/>
          </p:nvSpPr>
          <p:spPr bwMode="auto">
            <a:xfrm>
              <a:off x="7037388" y="3811588"/>
              <a:ext cx="457200" cy="1852613"/>
            </a:xfrm>
            <a:custGeom>
              <a:avLst/>
              <a:gdLst>
                <a:gd name="T0" fmla="*/ 101 w 115"/>
                <a:gd name="T1" fmla="*/ 409 h 467"/>
                <a:gd name="T2" fmla="*/ 78 w 115"/>
                <a:gd name="T3" fmla="*/ 344 h 467"/>
                <a:gd name="T4" fmla="*/ 29 w 115"/>
                <a:gd name="T5" fmla="*/ 151 h 467"/>
                <a:gd name="T6" fmla="*/ 13 w 115"/>
                <a:gd name="T7" fmla="*/ 53 h 467"/>
                <a:gd name="T8" fmla="*/ 0 w 115"/>
                <a:gd name="T9" fmla="*/ 0 h 467"/>
                <a:gd name="T10" fmla="*/ 21 w 115"/>
                <a:gd name="T11" fmla="*/ 152 h 467"/>
                <a:gd name="T12" fmla="*/ 69 w 115"/>
                <a:gd name="T13" fmla="*/ 347 h 467"/>
                <a:gd name="T14" fmla="*/ 103 w 115"/>
                <a:gd name="T15" fmla="*/ 441 h 467"/>
                <a:gd name="T16" fmla="*/ 115 w 115"/>
                <a:gd name="T17" fmla="*/ 467 h 467"/>
                <a:gd name="T18" fmla="*/ 112 w 115"/>
                <a:gd name="T19" fmla="*/ 458 h 467"/>
                <a:gd name="T20" fmla="*/ 101 w 115"/>
                <a:gd name="T21" fmla="*/ 409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38" name="Freeform 31"/>
            <p:cNvSpPr>
              <a:spLocks/>
            </p:cNvSpPr>
            <p:nvPr/>
          </p:nvSpPr>
          <p:spPr bwMode="auto">
            <a:xfrm>
              <a:off x="6992938" y="1263650"/>
              <a:ext cx="144463" cy="2508250"/>
            </a:xfrm>
            <a:custGeom>
              <a:avLst/>
              <a:gdLst>
                <a:gd name="T0" fmla="*/ 17 w 36"/>
                <a:gd name="T1" fmla="*/ 633 h 633"/>
                <a:gd name="T2" fmla="*/ 13 w 36"/>
                <a:gd name="T3" fmla="*/ 597 h 633"/>
                <a:gd name="T4" fmla="*/ 5 w 36"/>
                <a:gd name="T5" fmla="*/ 398 h 633"/>
                <a:gd name="T6" fmla="*/ 13 w 36"/>
                <a:gd name="T7" fmla="*/ 198 h 633"/>
                <a:gd name="T8" fmla="*/ 22 w 36"/>
                <a:gd name="T9" fmla="*/ 99 h 633"/>
                <a:gd name="T10" fmla="*/ 36 w 36"/>
                <a:gd name="T11" fmla="*/ 0 h 633"/>
                <a:gd name="T12" fmla="*/ 35 w 36"/>
                <a:gd name="T13" fmla="*/ 0 h 633"/>
                <a:gd name="T14" fmla="*/ 20 w 36"/>
                <a:gd name="T15" fmla="*/ 99 h 633"/>
                <a:gd name="T16" fmla="*/ 10 w 36"/>
                <a:gd name="T17" fmla="*/ 198 h 633"/>
                <a:gd name="T18" fmla="*/ 1 w 36"/>
                <a:gd name="T19" fmla="*/ 398 h 633"/>
                <a:gd name="T20" fmla="*/ 7 w 36"/>
                <a:gd name="T21" fmla="*/ 589 h 633"/>
                <a:gd name="T22" fmla="*/ 16 w 36"/>
                <a:gd name="T23" fmla="*/ 632 h 633"/>
                <a:gd name="T24" fmla="*/ 17 w 36"/>
                <a:gd name="T25" fmla="*/ 633 h 6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39" name="Freeform 32"/>
            <p:cNvSpPr>
              <a:spLocks/>
            </p:cNvSpPr>
            <p:nvPr/>
          </p:nvSpPr>
          <p:spPr bwMode="auto">
            <a:xfrm>
              <a:off x="7526338" y="5640388"/>
              <a:ext cx="111125" cy="233363"/>
            </a:xfrm>
            <a:custGeom>
              <a:avLst/>
              <a:gdLst>
                <a:gd name="T0" fmla="*/ 22 w 28"/>
                <a:gd name="T1" fmla="*/ 59 h 59"/>
                <a:gd name="T2" fmla="*/ 28 w 28"/>
                <a:gd name="T3" fmla="*/ 59 h 59"/>
                <a:gd name="T4" fmla="*/ 0 w 28"/>
                <a:gd name="T5" fmla="*/ 0 h 59"/>
                <a:gd name="T6" fmla="*/ 22 w 28"/>
                <a:gd name="T7" fmla="*/ 59 h 59"/>
              </a:gdLst>
              <a:ahLst/>
              <a:cxnLst>
                <a:cxn ang="0">
                  <a:pos x="T0" y="T1"/>
                </a:cxn>
                <a:cxn ang="0">
                  <a:pos x="T2" y="T3"/>
                </a:cxn>
                <a:cxn ang="0">
                  <a:pos x="T4" y="T5"/>
                </a:cxn>
                <a:cxn ang="0">
                  <a:pos x="T6" y="T7"/>
                </a:cxn>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40" name="Freeform 33"/>
            <p:cNvSpPr>
              <a:spLocks/>
            </p:cNvSpPr>
            <p:nvPr/>
          </p:nvSpPr>
          <p:spPr bwMode="auto">
            <a:xfrm>
              <a:off x="7021513" y="3598863"/>
              <a:ext cx="68263" cy="423863"/>
            </a:xfrm>
            <a:custGeom>
              <a:avLst/>
              <a:gdLst>
                <a:gd name="T0" fmla="*/ 4 w 17"/>
                <a:gd name="T1" fmla="*/ 54 h 107"/>
                <a:gd name="T2" fmla="*/ 17 w 17"/>
                <a:gd name="T3" fmla="*/ 107 h 107"/>
                <a:gd name="T4" fmla="*/ 10 w 17"/>
                <a:gd name="T5" fmla="*/ 44 h 107"/>
                <a:gd name="T6" fmla="*/ 9 w 17"/>
                <a:gd name="T7" fmla="*/ 43 h 107"/>
                <a:gd name="T8" fmla="*/ 0 w 17"/>
                <a:gd name="T9" fmla="*/ 0 h 107"/>
                <a:gd name="T10" fmla="*/ 0 w 17"/>
                <a:gd name="T11" fmla="*/ 8 h 107"/>
                <a:gd name="T12" fmla="*/ 4 w 17"/>
                <a:gd name="T13" fmla="*/ 54 h 107"/>
              </a:gdLst>
              <a:ahLst/>
              <a:cxnLst>
                <a:cxn ang="0">
                  <a:pos x="T0" y="T1"/>
                </a:cxn>
                <a:cxn ang="0">
                  <a:pos x="T2" y="T3"/>
                </a:cxn>
                <a:cxn ang="0">
                  <a:pos x="T4" y="T5"/>
                </a:cxn>
                <a:cxn ang="0">
                  <a:pos x="T6" y="T7"/>
                </a:cxn>
                <a:cxn ang="0">
                  <a:pos x="T8" y="T9"/>
                </a:cxn>
                <a:cxn ang="0">
                  <a:pos x="T10" y="T11"/>
                </a:cxn>
                <a:cxn ang="0">
                  <a:pos x="T12" y="T13"/>
                </a:cxn>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41" name="Freeform 34"/>
            <p:cNvSpPr>
              <a:spLocks/>
            </p:cNvSpPr>
            <p:nvPr/>
          </p:nvSpPr>
          <p:spPr bwMode="auto">
            <a:xfrm>
              <a:off x="7412038" y="2801938"/>
              <a:ext cx="1168400" cy="2251075"/>
            </a:xfrm>
            <a:custGeom>
              <a:avLst/>
              <a:gdLst>
                <a:gd name="T0" fmla="*/ 8 w 294"/>
                <a:gd name="T1" fmla="*/ 553 h 568"/>
                <a:gd name="T2" fmla="*/ 35 w 294"/>
                <a:gd name="T3" fmla="*/ 397 h 568"/>
                <a:gd name="T4" fmla="*/ 99 w 294"/>
                <a:gd name="T5" fmla="*/ 252 h 568"/>
                <a:gd name="T6" fmla="*/ 187 w 294"/>
                <a:gd name="T7" fmla="*/ 119 h 568"/>
                <a:gd name="T8" fmla="*/ 238 w 294"/>
                <a:gd name="T9" fmla="*/ 58 h 568"/>
                <a:gd name="T10" fmla="*/ 265 w 294"/>
                <a:gd name="T11" fmla="*/ 28 h 568"/>
                <a:gd name="T12" fmla="*/ 294 w 294"/>
                <a:gd name="T13" fmla="*/ 0 h 568"/>
                <a:gd name="T14" fmla="*/ 293 w 294"/>
                <a:gd name="T15" fmla="*/ 0 h 568"/>
                <a:gd name="T16" fmla="*/ 264 w 294"/>
                <a:gd name="T17" fmla="*/ 27 h 568"/>
                <a:gd name="T18" fmla="*/ 237 w 294"/>
                <a:gd name="T19" fmla="*/ 56 h 568"/>
                <a:gd name="T20" fmla="*/ 185 w 294"/>
                <a:gd name="T21" fmla="*/ 117 h 568"/>
                <a:gd name="T22" fmla="*/ 95 w 294"/>
                <a:gd name="T23" fmla="*/ 249 h 568"/>
                <a:gd name="T24" fmla="*/ 30 w 294"/>
                <a:gd name="T25" fmla="*/ 396 h 568"/>
                <a:gd name="T26" fmla="*/ 0 w 294"/>
                <a:gd name="T27" fmla="*/ 549 h 568"/>
                <a:gd name="T28" fmla="*/ 7 w 294"/>
                <a:gd name="T29" fmla="*/ 568 h 568"/>
                <a:gd name="T30" fmla="*/ 8 w 294"/>
                <a:gd name="T31" fmla="*/ 553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42" name="Freeform 35"/>
            <p:cNvSpPr>
              <a:spLocks/>
            </p:cNvSpPr>
            <p:nvPr/>
          </p:nvSpPr>
          <p:spPr bwMode="auto">
            <a:xfrm>
              <a:off x="7494588" y="5664200"/>
              <a:ext cx="100013" cy="209550"/>
            </a:xfrm>
            <a:custGeom>
              <a:avLst/>
              <a:gdLst>
                <a:gd name="T0" fmla="*/ 0 w 25"/>
                <a:gd name="T1" fmla="*/ 0 h 53"/>
                <a:gd name="T2" fmla="*/ 19 w 25"/>
                <a:gd name="T3" fmla="*/ 53 h 53"/>
                <a:gd name="T4" fmla="*/ 25 w 25"/>
                <a:gd name="T5" fmla="*/ 53 h 53"/>
                <a:gd name="T6" fmla="*/ 0 w 25"/>
                <a:gd name="T7" fmla="*/ 0 h 53"/>
              </a:gdLst>
              <a:ahLst/>
              <a:cxnLst>
                <a:cxn ang="0">
                  <a:pos x="T0" y="T1"/>
                </a:cxn>
                <a:cxn ang="0">
                  <a:pos x="T2" y="T3"/>
                </a:cxn>
                <a:cxn ang="0">
                  <a:pos x="T4" y="T5"/>
                </a:cxn>
                <a:cxn ang="0">
                  <a:pos x="T6" y="T7"/>
                </a:cxn>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43" name="Freeform 36"/>
            <p:cNvSpPr>
              <a:spLocks/>
            </p:cNvSpPr>
            <p:nvPr/>
          </p:nvSpPr>
          <p:spPr bwMode="auto">
            <a:xfrm>
              <a:off x="7412038" y="5081588"/>
              <a:ext cx="114300" cy="558800"/>
            </a:xfrm>
            <a:custGeom>
              <a:avLst/>
              <a:gdLst>
                <a:gd name="T0" fmla="*/ 0 w 29"/>
                <a:gd name="T1" fmla="*/ 0 h 141"/>
                <a:gd name="T2" fmla="*/ 7 w 29"/>
                <a:gd name="T3" fmla="*/ 89 h 141"/>
                <a:gd name="T4" fmla="*/ 18 w 29"/>
                <a:gd name="T5" fmla="*/ 117 h 141"/>
                <a:gd name="T6" fmla="*/ 29 w 29"/>
                <a:gd name="T7" fmla="*/ 141 h 141"/>
                <a:gd name="T8" fmla="*/ 27 w 29"/>
                <a:gd name="T9" fmla="*/ 135 h 141"/>
                <a:gd name="T10" fmla="*/ 8 w 29"/>
                <a:gd name="T11" fmla="*/ 22 h 141"/>
                <a:gd name="T12" fmla="*/ 4 w 29"/>
                <a:gd name="T13" fmla="*/ 11 h 141"/>
                <a:gd name="T14" fmla="*/ 0 w 29"/>
                <a:gd name="T15" fmla="*/ 0 h 1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44" name="Freeform 37"/>
            <p:cNvSpPr>
              <a:spLocks/>
            </p:cNvSpPr>
            <p:nvPr/>
          </p:nvSpPr>
          <p:spPr bwMode="auto">
            <a:xfrm>
              <a:off x="7412038" y="4978400"/>
              <a:ext cx="31750" cy="188913"/>
            </a:xfrm>
            <a:custGeom>
              <a:avLst/>
              <a:gdLst>
                <a:gd name="T0" fmla="*/ 0 w 8"/>
                <a:gd name="T1" fmla="*/ 26 h 48"/>
                <a:gd name="T2" fmla="*/ 4 w 8"/>
                <a:gd name="T3" fmla="*/ 37 h 48"/>
                <a:gd name="T4" fmla="*/ 8 w 8"/>
                <a:gd name="T5" fmla="*/ 48 h 48"/>
                <a:gd name="T6" fmla="*/ 7 w 8"/>
                <a:gd name="T7" fmla="*/ 19 h 48"/>
                <a:gd name="T8" fmla="*/ 0 w 8"/>
                <a:gd name="T9" fmla="*/ 0 h 48"/>
                <a:gd name="T10" fmla="*/ 0 w 8"/>
                <a:gd name="T11" fmla="*/ 4 h 48"/>
                <a:gd name="T12" fmla="*/ 0 w 8"/>
                <a:gd name="T13" fmla="*/ 26 h 48"/>
              </a:gdLst>
              <a:ahLst/>
              <a:cxnLst>
                <a:cxn ang="0">
                  <a:pos x="T0" y="T1"/>
                </a:cxn>
                <a:cxn ang="0">
                  <a:pos x="T2" y="T3"/>
                </a:cxn>
                <a:cxn ang="0">
                  <a:pos x="T4" y="T5"/>
                </a:cxn>
                <a:cxn ang="0">
                  <a:pos x="T6" y="T7"/>
                </a:cxn>
                <a:cxn ang="0">
                  <a:pos x="T8" y="T9"/>
                </a:cxn>
                <a:cxn ang="0">
                  <a:pos x="T10" y="T11"/>
                </a:cxn>
                <a:cxn ang="0">
                  <a:pos x="T12" y="T13"/>
                </a:cxn>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45" name="Freeform 38"/>
            <p:cNvSpPr>
              <a:spLocks/>
            </p:cNvSpPr>
            <p:nvPr/>
          </p:nvSpPr>
          <p:spPr bwMode="auto">
            <a:xfrm>
              <a:off x="7439026" y="5434013"/>
              <a:ext cx="174625" cy="439738"/>
            </a:xfrm>
            <a:custGeom>
              <a:avLst/>
              <a:gdLst>
                <a:gd name="T0" fmla="*/ 11 w 44"/>
                <a:gd name="T1" fmla="*/ 28 h 111"/>
                <a:gd name="T2" fmla="*/ 0 w 44"/>
                <a:gd name="T3" fmla="*/ 0 h 111"/>
                <a:gd name="T4" fmla="*/ 11 w 44"/>
                <a:gd name="T5" fmla="*/ 49 h 111"/>
                <a:gd name="T6" fmla="*/ 14 w 44"/>
                <a:gd name="T7" fmla="*/ 58 h 111"/>
                <a:gd name="T8" fmla="*/ 39 w 44"/>
                <a:gd name="T9" fmla="*/ 111 h 111"/>
                <a:gd name="T10" fmla="*/ 44 w 44"/>
                <a:gd name="T11" fmla="*/ 111 h 111"/>
                <a:gd name="T12" fmla="*/ 22 w 44"/>
                <a:gd name="T13" fmla="*/ 52 h 111"/>
                <a:gd name="T14" fmla="*/ 11 w 44"/>
                <a:gd name="T15" fmla="*/ 28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sp>
        <p:nvSpPr>
          <p:cNvPr id="7" name="Rectangle 6"/>
          <p:cNvSpPr/>
          <p:nvPr/>
        </p:nvSpPr>
        <p:spPr>
          <a:xfrm>
            <a:off x="0" y="0"/>
            <a:ext cx="182563"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1029" name="Title Placeholder 1"/>
          <p:cNvSpPr>
            <a:spLocks noGrp="1"/>
          </p:cNvSpPr>
          <p:nvPr>
            <p:ph type="title"/>
          </p:nvPr>
        </p:nvSpPr>
        <p:spPr bwMode="auto">
          <a:xfrm>
            <a:off x="2592388" y="623888"/>
            <a:ext cx="8912225" cy="1281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title style</a:t>
            </a:r>
          </a:p>
        </p:txBody>
      </p:sp>
      <p:sp>
        <p:nvSpPr>
          <p:cNvPr id="1030" name="Text Placeholder 2"/>
          <p:cNvSpPr>
            <a:spLocks noGrp="1"/>
          </p:cNvSpPr>
          <p:nvPr>
            <p:ph type="body" idx="1"/>
          </p:nvPr>
        </p:nvSpPr>
        <p:spPr bwMode="auto">
          <a:xfrm>
            <a:off x="2589213" y="2133600"/>
            <a:ext cx="8915400" cy="388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4" name="Date Placeholder 3"/>
          <p:cNvSpPr>
            <a:spLocks noGrp="1"/>
          </p:cNvSpPr>
          <p:nvPr>
            <p:ph type="dt" sz="half" idx="2"/>
          </p:nvPr>
        </p:nvSpPr>
        <p:spPr>
          <a:xfrm>
            <a:off x="10361613" y="6130925"/>
            <a:ext cx="1146175" cy="369888"/>
          </a:xfrm>
          <a:prstGeom prst="rect">
            <a:avLst/>
          </a:prstGeom>
        </p:spPr>
        <p:txBody>
          <a:bodyPr vert="horz" lIns="91440" tIns="45720" rIns="91440" bIns="45720" rtlCol="0" anchor="ctr"/>
          <a:lstStyle>
            <a:lvl1pPr algn="r" eaLnBrk="1" fontAlgn="auto" hangingPunct="1">
              <a:spcBef>
                <a:spcPts val="0"/>
              </a:spcBef>
              <a:spcAft>
                <a:spcPts val="0"/>
              </a:spcAft>
              <a:defRPr sz="900" dirty="0">
                <a:solidFill>
                  <a:schemeClr val="tx1">
                    <a:tint val="75000"/>
                  </a:schemeClr>
                </a:solidFill>
                <a:latin typeface="+mn-lt"/>
              </a:defRPr>
            </a:lvl1pPr>
          </a:lstStyle>
          <a:p>
            <a:pPr>
              <a:defRPr/>
            </a:pPr>
            <a:fld id="{50A9D28C-DFE5-42D5-8883-E0A6BA919D39}" type="datetimeFigureOut">
              <a:rPr lang="en-US"/>
              <a:pPr>
                <a:defRPr/>
              </a:pPr>
              <a:t>4/15/2020</a:t>
            </a:fld>
            <a:endParaRPr lang="en-US"/>
          </a:p>
        </p:txBody>
      </p:sp>
      <p:sp>
        <p:nvSpPr>
          <p:cNvPr id="5" name="Footer Placeholder 4"/>
          <p:cNvSpPr>
            <a:spLocks noGrp="1"/>
          </p:cNvSpPr>
          <p:nvPr>
            <p:ph type="ftr" sz="quarter" idx="3"/>
          </p:nvPr>
        </p:nvSpPr>
        <p:spPr>
          <a:xfrm>
            <a:off x="2589213" y="6135688"/>
            <a:ext cx="7620000" cy="365125"/>
          </a:xfrm>
          <a:prstGeom prst="rect">
            <a:avLst/>
          </a:prstGeom>
        </p:spPr>
        <p:txBody>
          <a:bodyPr vert="horz" lIns="91440" tIns="45720" rIns="91440" bIns="45720" rtlCol="0" anchor="ctr"/>
          <a:lstStyle>
            <a:lvl1pPr algn="l" eaLnBrk="1" fontAlgn="auto" hangingPunct="1">
              <a:spcBef>
                <a:spcPts val="0"/>
              </a:spcBef>
              <a:spcAft>
                <a:spcPts val="0"/>
              </a:spcAft>
              <a:defRPr sz="900" dirty="0">
                <a:solidFill>
                  <a:schemeClr val="tx1">
                    <a:tint val="75000"/>
                  </a:schemeClr>
                </a:solidFill>
                <a:latin typeface="+mn-lt"/>
              </a:defRPr>
            </a:lvl1pPr>
          </a:lstStyle>
          <a:p>
            <a:pPr>
              <a:defRPr/>
            </a:pPr>
            <a:endParaRPr lang="en-US"/>
          </a:p>
        </p:txBody>
      </p:sp>
      <p:sp>
        <p:nvSpPr>
          <p:cNvPr id="6" name="Slide Number Placeholder 5"/>
          <p:cNvSpPr>
            <a:spLocks noGrp="1"/>
          </p:cNvSpPr>
          <p:nvPr>
            <p:ph type="sldNum" sz="quarter" idx="4"/>
          </p:nvPr>
        </p:nvSpPr>
        <p:spPr bwMode="gray">
          <a:xfrm>
            <a:off x="531813" y="787400"/>
            <a:ext cx="779462" cy="365125"/>
          </a:xfrm>
          <a:prstGeom prst="rect">
            <a:avLst/>
          </a:prstGeom>
        </p:spPr>
        <p:txBody>
          <a:bodyPr vert="horz" lIns="91440" tIns="45720" rIns="91440" bIns="45720" rtlCol="0" anchor="ctr"/>
          <a:lstStyle>
            <a:lvl1pPr algn="r" eaLnBrk="1" fontAlgn="auto" hangingPunct="1">
              <a:spcBef>
                <a:spcPts val="0"/>
              </a:spcBef>
              <a:spcAft>
                <a:spcPts val="0"/>
              </a:spcAft>
              <a:defRPr sz="2000" dirty="0">
                <a:solidFill>
                  <a:srgbClr val="FEFFFF"/>
                </a:solidFill>
                <a:latin typeface="+mn-lt"/>
              </a:defRPr>
            </a:lvl1pPr>
          </a:lstStyle>
          <a:p>
            <a:pPr>
              <a:defRPr/>
            </a:pPr>
            <a:fld id="{F15DAE1F-3D24-403B-957B-44C19221132C}"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0" r:id="rId6"/>
    <p:sldLayoutId id="2147483686" r:id="rId7"/>
    <p:sldLayoutId id="2147483687" r:id="rId8"/>
    <p:sldLayoutId id="2147483688" r:id="rId9"/>
    <p:sldLayoutId id="2147483689" r:id="rId10"/>
    <p:sldLayoutId id="2147483690" r:id="rId11"/>
    <p:sldLayoutId id="2147483691" r:id="rId12"/>
    <p:sldLayoutId id="2147483692" r:id="rId13"/>
    <p:sldLayoutId id="2147483693" r:id="rId14"/>
    <p:sldLayoutId id="2147483694" r:id="rId15"/>
    <p:sldLayoutId id="2147483695" r:id="rId16"/>
  </p:sldLayoutIdLst>
  <p:txStyles>
    <p:titleStyle>
      <a:lvl1pPr algn="l" defTabSz="457200" rtl="0" fontAlgn="base">
        <a:spcBef>
          <a:spcPct val="0"/>
        </a:spcBef>
        <a:spcAft>
          <a:spcPct val="0"/>
        </a:spcAft>
        <a:defRPr sz="3600" kern="1200">
          <a:solidFill>
            <a:srgbClr val="262626"/>
          </a:solidFill>
          <a:latin typeface="+mj-lt"/>
          <a:ea typeface="+mj-ea"/>
          <a:cs typeface="+mj-cs"/>
        </a:defRPr>
      </a:lvl1pPr>
      <a:lvl2pPr algn="l" defTabSz="457200" rtl="0" fontAlgn="base">
        <a:spcBef>
          <a:spcPct val="0"/>
        </a:spcBef>
        <a:spcAft>
          <a:spcPct val="0"/>
        </a:spcAft>
        <a:defRPr sz="3600">
          <a:solidFill>
            <a:srgbClr val="262626"/>
          </a:solidFill>
          <a:latin typeface="Century Gothic" panose="020B0502020202020204" pitchFamily="34" charset="0"/>
        </a:defRPr>
      </a:lvl2pPr>
      <a:lvl3pPr algn="l" defTabSz="457200" rtl="0" fontAlgn="base">
        <a:spcBef>
          <a:spcPct val="0"/>
        </a:spcBef>
        <a:spcAft>
          <a:spcPct val="0"/>
        </a:spcAft>
        <a:defRPr sz="3600">
          <a:solidFill>
            <a:srgbClr val="262626"/>
          </a:solidFill>
          <a:latin typeface="Century Gothic" panose="020B0502020202020204" pitchFamily="34" charset="0"/>
        </a:defRPr>
      </a:lvl3pPr>
      <a:lvl4pPr algn="l" defTabSz="457200" rtl="0" fontAlgn="base">
        <a:spcBef>
          <a:spcPct val="0"/>
        </a:spcBef>
        <a:spcAft>
          <a:spcPct val="0"/>
        </a:spcAft>
        <a:defRPr sz="3600">
          <a:solidFill>
            <a:srgbClr val="262626"/>
          </a:solidFill>
          <a:latin typeface="Century Gothic" panose="020B0502020202020204" pitchFamily="34" charset="0"/>
        </a:defRPr>
      </a:lvl4pPr>
      <a:lvl5pPr algn="l" defTabSz="457200" rtl="0" fontAlgn="base">
        <a:spcBef>
          <a:spcPct val="0"/>
        </a:spcBef>
        <a:spcAft>
          <a:spcPct val="0"/>
        </a:spcAft>
        <a:defRPr sz="3600">
          <a:solidFill>
            <a:srgbClr val="262626"/>
          </a:solidFill>
          <a:latin typeface="Century Gothic" panose="020B0502020202020204" pitchFamily="34" charset="0"/>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fontAlgn="base">
        <a:spcBef>
          <a:spcPts val="1000"/>
        </a:spcBef>
        <a:spcAft>
          <a:spcPct val="0"/>
        </a:spcAft>
        <a:buClr>
          <a:schemeClr val="accent1"/>
        </a:buClr>
        <a:buFont typeface="Wingdings 3" panose="05040102010807070707" pitchFamily="18" charset="2"/>
        <a:buChar char=""/>
        <a:defRPr kern="1200">
          <a:solidFill>
            <a:srgbClr val="404040"/>
          </a:solidFill>
          <a:latin typeface="+mn-lt"/>
          <a:ea typeface="+mn-ea"/>
          <a:cs typeface="+mn-cs"/>
        </a:defRPr>
      </a:lvl1pPr>
      <a:lvl2pPr marL="742950" indent="-285750" algn="l" defTabSz="457200" rtl="0" fontAlgn="base">
        <a:spcBef>
          <a:spcPts val="1000"/>
        </a:spcBef>
        <a:spcAft>
          <a:spcPct val="0"/>
        </a:spcAft>
        <a:buClr>
          <a:schemeClr val="accent1"/>
        </a:buClr>
        <a:buFont typeface="Wingdings 3" panose="05040102010807070707" pitchFamily="18" charset="2"/>
        <a:buChar char=""/>
        <a:defRPr sz="1600" kern="1200">
          <a:solidFill>
            <a:srgbClr val="404040"/>
          </a:solidFill>
          <a:latin typeface="+mn-lt"/>
          <a:ea typeface="+mn-ea"/>
          <a:cs typeface="+mn-cs"/>
        </a:defRPr>
      </a:lvl2pPr>
      <a:lvl3pPr marL="1143000" indent="-228600" algn="l" defTabSz="457200" rtl="0" fontAlgn="base">
        <a:spcBef>
          <a:spcPts val="1000"/>
        </a:spcBef>
        <a:spcAft>
          <a:spcPct val="0"/>
        </a:spcAft>
        <a:buClr>
          <a:schemeClr val="accent1"/>
        </a:buClr>
        <a:buFont typeface="Wingdings 3" panose="05040102010807070707" pitchFamily="18" charset="2"/>
        <a:buChar char=""/>
        <a:defRPr sz="1400" kern="1200">
          <a:solidFill>
            <a:srgbClr val="404040"/>
          </a:solidFill>
          <a:latin typeface="+mn-lt"/>
          <a:ea typeface="+mn-ea"/>
          <a:cs typeface="+mn-cs"/>
        </a:defRPr>
      </a:lvl3pPr>
      <a:lvl4pPr marL="1600200" indent="-228600" algn="l" defTabSz="457200" rtl="0" fontAlgn="base">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mn-ea"/>
          <a:cs typeface="+mn-cs"/>
        </a:defRPr>
      </a:lvl4pPr>
      <a:lvl5pPr marL="2057400" indent="-228600" algn="l" defTabSz="457200" rtl="0" fontAlgn="base">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comments" Target="../comments/comment1.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ctrTitle"/>
          </p:nvPr>
        </p:nvSpPr>
        <p:spPr>
          <a:xfrm>
            <a:off x="2589213" y="633413"/>
            <a:ext cx="8915400" cy="2262187"/>
          </a:xfrm>
        </p:spPr>
        <p:txBody>
          <a:bodyPr/>
          <a:lstStyle/>
          <a:p>
            <a:r>
              <a:rPr lang="en-US" altLang="en-US" smtClean="0">
                <a:latin typeface="Bell MT" panose="02020503060305020303" pitchFamily="18" charset="0"/>
              </a:rPr>
              <a:t>General Electric in China</a:t>
            </a:r>
          </a:p>
        </p:txBody>
      </p:sp>
      <p:sp>
        <p:nvSpPr>
          <p:cNvPr id="3" name="Subtitle 2"/>
          <p:cNvSpPr>
            <a:spLocks noGrp="1"/>
          </p:cNvSpPr>
          <p:nvPr>
            <p:ph type="subTitle" idx="1"/>
          </p:nvPr>
        </p:nvSpPr>
        <p:spPr>
          <a:xfrm>
            <a:off x="1663700" y="3097213"/>
            <a:ext cx="8915400" cy="1127125"/>
          </a:xfrm>
        </p:spPr>
        <p:txBody>
          <a:bodyPr rtlCol="0">
            <a:normAutofit/>
          </a:bodyPr>
          <a:lstStyle/>
          <a:p>
            <a:pPr algn="ctr" fontAlgn="auto">
              <a:spcAft>
                <a:spcPts val="0"/>
              </a:spcAft>
              <a:buFont typeface="Wingdings 3" charset="2"/>
              <a:buNone/>
              <a:defRPr/>
            </a:pPr>
            <a:r>
              <a:rPr lang="en-US" dirty="0" smtClean="0"/>
              <a:t>By: Don Nguyen</a:t>
            </a:r>
            <a:endParaRPr lang="en-US" dirty="0"/>
          </a:p>
        </p:txBody>
      </p:sp>
      <p:sp>
        <p:nvSpPr>
          <p:cNvPr id="18436" name="AutoShape 2" descr="General Electric - Wikipedia"/>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fontAlgn="base">
              <a:spcBef>
                <a:spcPct val="0"/>
              </a:spcBef>
              <a:spcAft>
                <a:spcPct val="0"/>
              </a:spcAft>
              <a:defRPr>
                <a:solidFill>
                  <a:schemeClr val="tx1"/>
                </a:solidFill>
                <a:latin typeface="Century Gothic" panose="020B0502020202020204" pitchFamily="34" charset="0"/>
              </a:defRPr>
            </a:lvl6pPr>
            <a:lvl7pPr marL="2971800" indent="-228600" defTabSz="457200" fontAlgn="base">
              <a:spcBef>
                <a:spcPct val="0"/>
              </a:spcBef>
              <a:spcAft>
                <a:spcPct val="0"/>
              </a:spcAft>
              <a:defRPr>
                <a:solidFill>
                  <a:schemeClr val="tx1"/>
                </a:solidFill>
                <a:latin typeface="Century Gothic" panose="020B0502020202020204" pitchFamily="34" charset="0"/>
              </a:defRPr>
            </a:lvl7pPr>
            <a:lvl8pPr marL="3429000" indent="-228600" defTabSz="457200" fontAlgn="base">
              <a:spcBef>
                <a:spcPct val="0"/>
              </a:spcBef>
              <a:spcAft>
                <a:spcPct val="0"/>
              </a:spcAft>
              <a:defRPr>
                <a:solidFill>
                  <a:schemeClr val="tx1"/>
                </a:solidFill>
                <a:latin typeface="Century Gothic" panose="020B0502020202020204" pitchFamily="34" charset="0"/>
              </a:defRPr>
            </a:lvl8pPr>
            <a:lvl9pPr marL="3886200" indent="-228600" defTabSz="457200" fontAlgn="base">
              <a:spcBef>
                <a:spcPct val="0"/>
              </a:spcBef>
              <a:spcAft>
                <a:spcPct val="0"/>
              </a:spcAft>
              <a:defRPr>
                <a:solidFill>
                  <a:schemeClr val="tx1"/>
                </a:solidFill>
                <a:latin typeface="Century Gothic" panose="020B0502020202020204" pitchFamily="34" charset="0"/>
              </a:defRPr>
            </a:lvl9pPr>
          </a:lstStyle>
          <a:p>
            <a:pPr eaLnBrk="1" hangingPunct="1"/>
            <a:endParaRPr lang="en-US" altLang="en-US"/>
          </a:p>
        </p:txBody>
      </p:sp>
      <p:pic>
        <p:nvPicPr>
          <p:cNvPr id="18437" name="Picture 4" descr="General Electric logo.sv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85938" y="3097213"/>
            <a:ext cx="3703637" cy="3703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p:txBody>
          <a:bodyPr/>
          <a:lstStyle/>
          <a:p>
            <a:r>
              <a:rPr lang="en-US" altLang="en-US" smtClean="0"/>
              <a:t>Brief History</a:t>
            </a:r>
          </a:p>
        </p:txBody>
      </p:sp>
      <p:sp>
        <p:nvSpPr>
          <p:cNvPr id="3" name="Content Placeholder 2"/>
          <p:cNvSpPr>
            <a:spLocks noGrp="1"/>
          </p:cNvSpPr>
          <p:nvPr>
            <p:ph idx="4294967295"/>
          </p:nvPr>
        </p:nvSpPr>
        <p:spPr>
          <a:xfrm>
            <a:off x="3276600" y="2133600"/>
            <a:ext cx="8915400" cy="3778250"/>
          </a:xfrm>
        </p:spPr>
        <p:txBody>
          <a:bodyPr rtlCol="0">
            <a:normAutofit fontScale="92500" lnSpcReduction="10000"/>
          </a:bodyPr>
          <a:lstStyle/>
          <a:p>
            <a:pPr fontAlgn="auto">
              <a:spcAft>
                <a:spcPts val="0"/>
              </a:spcAft>
              <a:buFont typeface="Wingdings 3" charset="2"/>
              <a:buChar char=""/>
              <a:defRPr/>
            </a:pPr>
            <a:r>
              <a:rPr lang="en-US" b="1" dirty="0" smtClean="0">
                <a:solidFill>
                  <a:schemeClr val="tx1">
                    <a:lumMod val="75000"/>
                    <a:lumOff val="25000"/>
                  </a:schemeClr>
                </a:solidFill>
              </a:rPr>
              <a:t>Thomas Alva Edison</a:t>
            </a:r>
          </a:p>
          <a:p>
            <a:pPr lvl="1" fontAlgn="auto">
              <a:spcAft>
                <a:spcPts val="0"/>
              </a:spcAft>
              <a:buFont typeface="Wingdings 3" charset="2"/>
              <a:buChar char=""/>
              <a:defRPr/>
            </a:pPr>
            <a:r>
              <a:rPr lang="en-US" b="1" dirty="0" smtClean="0">
                <a:solidFill>
                  <a:schemeClr val="tx1">
                    <a:lumMod val="75000"/>
                    <a:lumOff val="25000"/>
                  </a:schemeClr>
                </a:solidFill>
              </a:rPr>
              <a:t>Founded Edison Electric Light Company in 1878</a:t>
            </a:r>
          </a:p>
          <a:p>
            <a:pPr lvl="1" fontAlgn="auto">
              <a:spcAft>
                <a:spcPts val="0"/>
              </a:spcAft>
              <a:buFont typeface="Wingdings 3" charset="2"/>
              <a:buChar char=""/>
              <a:defRPr/>
            </a:pPr>
            <a:r>
              <a:rPr lang="en-US" b="1" dirty="0" smtClean="0">
                <a:solidFill>
                  <a:schemeClr val="tx1">
                    <a:lumMod val="75000"/>
                    <a:lumOff val="25000"/>
                  </a:schemeClr>
                </a:solidFill>
              </a:rPr>
              <a:t>Known for the phonograph and the lightbulb </a:t>
            </a:r>
          </a:p>
          <a:p>
            <a:pPr fontAlgn="auto">
              <a:spcAft>
                <a:spcPts val="0"/>
              </a:spcAft>
              <a:buFont typeface="Wingdings 3" charset="2"/>
              <a:buChar char=""/>
              <a:defRPr/>
            </a:pPr>
            <a:r>
              <a:rPr lang="en-US" b="1" dirty="0" smtClean="0">
                <a:solidFill>
                  <a:schemeClr val="tx1">
                    <a:lumMod val="75000"/>
                    <a:lumOff val="25000"/>
                  </a:schemeClr>
                </a:solidFill>
              </a:rPr>
              <a:t>Thomson Huston Company</a:t>
            </a:r>
          </a:p>
          <a:p>
            <a:pPr lvl="1" fontAlgn="auto">
              <a:spcAft>
                <a:spcPts val="0"/>
              </a:spcAft>
              <a:buFont typeface="Wingdings 3" charset="2"/>
              <a:buChar char=""/>
              <a:defRPr/>
            </a:pPr>
            <a:r>
              <a:rPr lang="en-US" b="1" dirty="0" smtClean="0">
                <a:solidFill>
                  <a:schemeClr val="tx1">
                    <a:lumMod val="75000"/>
                    <a:lumOff val="25000"/>
                  </a:schemeClr>
                </a:solidFill>
              </a:rPr>
              <a:t>Made similar items as Edison Electric</a:t>
            </a:r>
          </a:p>
          <a:p>
            <a:pPr lvl="1" fontAlgn="auto">
              <a:spcAft>
                <a:spcPts val="0"/>
              </a:spcAft>
              <a:buFont typeface="Wingdings 3" charset="2"/>
              <a:buChar char=""/>
              <a:defRPr/>
            </a:pPr>
            <a:r>
              <a:rPr lang="en-US" b="1" dirty="0" smtClean="0">
                <a:solidFill>
                  <a:schemeClr val="tx1">
                    <a:lumMod val="75000"/>
                    <a:lumOff val="25000"/>
                  </a:schemeClr>
                </a:solidFill>
              </a:rPr>
              <a:t>Rival Company</a:t>
            </a:r>
          </a:p>
          <a:p>
            <a:pPr fontAlgn="auto">
              <a:spcAft>
                <a:spcPts val="0"/>
              </a:spcAft>
              <a:buFont typeface="Wingdings 3" charset="2"/>
              <a:buChar char=""/>
              <a:defRPr/>
            </a:pPr>
            <a:r>
              <a:rPr lang="en-US" b="1" dirty="0">
                <a:solidFill>
                  <a:schemeClr val="tx1">
                    <a:lumMod val="75000"/>
                    <a:lumOff val="25000"/>
                  </a:schemeClr>
                </a:solidFill>
              </a:rPr>
              <a:t>General Electric</a:t>
            </a:r>
          </a:p>
          <a:p>
            <a:pPr lvl="1" fontAlgn="auto">
              <a:spcAft>
                <a:spcPts val="0"/>
              </a:spcAft>
              <a:buFont typeface="Wingdings 3" charset="2"/>
              <a:buChar char=""/>
              <a:defRPr/>
            </a:pPr>
            <a:r>
              <a:rPr lang="en-US" b="1" dirty="0">
                <a:solidFill>
                  <a:schemeClr val="tx1">
                    <a:lumMod val="75000"/>
                    <a:lumOff val="25000"/>
                  </a:schemeClr>
                </a:solidFill>
              </a:rPr>
              <a:t>Founded in April 15, 1892, Schenectady, New York</a:t>
            </a:r>
          </a:p>
          <a:p>
            <a:pPr lvl="1" fontAlgn="auto">
              <a:spcAft>
                <a:spcPts val="0"/>
              </a:spcAft>
              <a:buFont typeface="Wingdings 3" charset="2"/>
              <a:buChar char=""/>
              <a:defRPr/>
            </a:pPr>
            <a:r>
              <a:rPr lang="en-US" b="1" dirty="0">
                <a:solidFill>
                  <a:schemeClr val="tx1">
                    <a:lumMod val="75000"/>
                    <a:lumOff val="25000"/>
                  </a:schemeClr>
                </a:solidFill>
              </a:rPr>
              <a:t>Was a merged between Thomas Edison’s Lab and Thomson-Huston Company</a:t>
            </a:r>
          </a:p>
          <a:p>
            <a:pPr fontAlgn="auto">
              <a:spcAft>
                <a:spcPts val="0"/>
              </a:spcAft>
              <a:buFont typeface="Wingdings 3" charset="2"/>
              <a:buChar char=""/>
              <a:defRPr/>
            </a:pPr>
            <a:r>
              <a:rPr lang="en-US" b="1" dirty="0" smtClean="0">
                <a:solidFill>
                  <a:schemeClr val="tx1">
                    <a:lumMod val="75000"/>
                    <a:lumOff val="25000"/>
                  </a:schemeClr>
                </a:solidFill>
              </a:rPr>
              <a:t>Move to China</a:t>
            </a:r>
          </a:p>
          <a:p>
            <a:pPr lvl="1" fontAlgn="auto">
              <a:spcAft>
                <a:spcPts val="0"/>
              </a:spcAft>
              <a:buFont typeface="Wingdings 3" charset="2"/>
              <a:buChar char=""/>
              <a:defRPr/>
            </a:pPr>
            <a:r>
              <a:rPr lang="en-US" b="1" dirty="0" smtClean="0">
                <a:solidFill>
                  <a:schemeClr val="tx1">
                    <a:lumMod val="75000"/>
                    <a:lumOff val="25000"/>
                  </a:schemeClr>
                </a:solidFill>
              </a:rPr>
              <a:t>Started business in China as early as 1906</a:t>
            </a:r>
          </a:p>
        </p:txBody>
      </p:sp>
      <p:pic>
        <p:nvPicPr>
          <p:cNvPr id="1026" name="Picture 2" descr="Incandescent lightbulb | technology | Britannic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96923" y="170120"/>
            <a:ext cx="2282426" cy="286018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p:txBody>
          <a:bodyPr/>
          <a:lstStyle/>
          <a:p>
            <a:r>
              <a:rPr lang="en-US" altLang="en-US" smtClean="0"/>
              <a:t>Innovation Centers</a:t>
            </a:r>
          </a:p>
        </p:txBody>
      </p:sp>
      <p:sp>
        <p:nvSpPr>
          <p:cNvPr id="3" name="Content Placeholder 2"/>
          <p:cNvSpPr>
            <a:spLocks noGrp="1"/>
          </p:cNvSpPr>
          <p:nvPr>
            <p:ph idx="4294967295"/>
          </p:nvPr>
        </p:nvSpPr>
        <p:spPr>
          <a:xfrm>
            <a:off x="3276600" y="2133600"/>
            <a:ext cx="8915400" cy="3778250"/>
          </a:xfrm>
        </p:spPr>
        <p:txBody>
          <a:bodyPr rtlCol="0">
            <a:normAutofit lnSpcReduction="10000"/>
          </a:bodyPr>
          <a:lstStyle/>
          <a:p>
            <a:pPr fontAlgn="auto">
              <a:spcAft>
                <a:spcPts val="0"/>
              </a:spcAft>
              <a:buFont typeface="Wingdings 3" charset="2"/>
              <a:buChar char=""/>
              <a:defRPr/>
            </a:pPr>
            <a:r>
              <a:rPr lang="en-US" b="1" dirty="0" smtClean="0">
                <a:solidFill>
                  <a:schemeClr val="tx1">
                    <a:lumMod val="75000"/>
                    <a:lumOff val="25000"/>
                  </a:schemeClr>
                </a:solidFill>
              </a:rPr>
              <a:t>Chengdu</a:t>
            </a:r>
          </a:p>
          <a:p>
            <a:pPr lvl="1" fontAlgn="auto">
              <a:spcAft>
                <a:spcPts val="0"/>
              </a:spcAft>
              <a:buFont typeface="Wingdings 3" charset="2"/>
              <a:buChar char=""/>
              <a:defRPr/>
            </a:pPr>
            <a:r>
              <a:rPr lang="en-US" b="1" dirty="0" smtClean="0">
                <a:solidFill>
                  <a:schemeClr val="tx1">
                    <a:lumMod val="75000"/>
                    <a:lumOff val="25000"/>
                  </a:schemeClr>
                </a:solidFill>
              </a:rPr>
              <a:t>1</a:t>
            </a:r>
            <a:r>
              <a:rPr lang="en-US" b="1" baseline="30000" dirty="0" smtClean="0">
                <a:solidFill>
                  <a:schemeClr val="tx1">
                    <a:lumMod val="75000"/>
                    <a:lumOff val="25000"/>
                  </a:schemeClr>
                </a:solidFill>
              </a:rPr>
              <a:t>st</a:t>
            </a:r>
            <a:r>
              <a:rPr lang="en-US" b="1" dirty="0" smtClean="0">
                <a:solidFill>
                  <a:schemeClr val="tx1">
                    <a:lumMod val="75000"/>
                    <a:lumOff val="25000"/>
                  </a:schemeClr>
                </a:solidFill>
              </a:rPr>
              <a:t> Innovation Center of GE worldwide</a:t>
            </a:r>
          </a:p>
          <a:p>
            <a:pPr lvl="1" fontAlgn="auto">
              <a:spcAft>
                <a:spcPts val="0"/>
              </a:spcAft>
              <a:buFont typeface="Wingdings 3" charset="2"/>
              <a:buChar char=""/>
              <a:defRPr/>
            </a:pPr>
            <a:r>
              <a:rPr lang="en-US" b="1" dirty="0" smtClean="0">
                <a:solidFill>
                  <a:schemeClr val="tx1">
                    <a:lumMod val="75000"/>
                    <a:lumOff val="25000"/>
                  </a:schemeClr>
                </a:solidFill>
              </a:rPr>
              <a:t>Focus on local healthcare, shale gas drilling technology, industrial automation, green energy, and etc…</a:t>
            </a:r>
          </a:p>
          <a:p>
            <a:pPr fontAlgn="auto">
              <a:spcAft>
                <a:spcPts val="0"/>
              </a:spcAft>
              <a:buFont typeface="Wingdings 3" charset="2"/>
              <a:buChar char=""/>
              <a:defRPr/>
            </a:pPr>
            <a:r>
              <a:rPr lang="en-US" b="1" dirty="0" smtClean="0">
                <a:solidFill>
                  <a:schemeClr val="tx1">
                    <a:lumMod val="75000"/>
                    <a:lumOff val="25000"/>
                  </a:schemeClr>
                </a:solidFill>
              </a:rPr>
              <a:t>Xi’an</a:t>
            </a:r>
          </a:p>
          <a:p>
            <a:pPr lvl="1" fontAlgn="auto">
              <a:spcAft>
                <a:spcPts val="0"/>
              </a:spcAft>
              <a:buFont typeface="Wingdings 3" charset="2"/>
              <a:buChar char=""/>
              <a:defRPr/>
            </a:pPr>
            <a:r>
              <a:rPr lang="en-US" b="1" dirty="0" smtClean="0">
                <a:solidFill>
                  <a:schemeClr val="tx1">
                    <a:lumMod val="75000"/>
                    <a:lumOff val="25000"/>
                  </a:schemeClr>
                </a:solidFill>
              </a:rPr>
              <a:t>2</a:t>
            </a:r>
            <a:r>
              <a:rPr lang="en-US" b="1" baseline="30000" dirty="0" smtClean="0">
                <a:solidFill>
                  <a:schemeClr val="tx1">
                    <a:lumMod val="75000"/>
                    <a:lumOff val="25000"/>
                  </a:schemeClr>
                </a:solidFill>
              </a:rPr>
              <a:t>nd</a:t>
            </a:r>
            <a:r>
              <a:rPr lang="en-US" b="1" dirty="0" smtClean="0">
                <a:solidFill>
                  <a:schemeClr val="tx1">
                    <a:lumMod val="75000"/>
                    <a:lumOff val="25000"/>
                  </a:schemeClr>
                </a:solidFill>
              </a:rPr>
              <a:t> Innovation Center in China</a:t>
            </a:r>
          </a:p>
          <a:p>
            <a:pPr lvl="1" fontAlgn="auto">
              <a:spcAft>
                <a:spcPts val="0"/>
              </a:spcAft>
              <a:buFont typeface="Wingdings 3" charset="2"/>
              <a:buChar char=""/>
              <a:defRPr/>
            </a:pPr>
            <a:r>
              <a:rPr lang="en-US" b="1" dirty="0" smtClean="0">
                <a:solidFill>
                  <a:schemeClr val="tx1">
                    <a:lumMod val="75000"/>
                    <a:lumOff val="25000"/>
                  </a:schemeClr>
                </a:solidFill>
              </a:rPr>
              <a:t>Create and find solutions towards lighting, aviation, and energy sectors</a:t>
            </a:r>
          </a:p>
          <a:p>
            <a:pPr fontAlgn="auto">
              <a:spcAft>
                <a:spcPts val="0"/>
              </a:spcAft>
              <a:buFont typeface="Wingdings 3" charset="2"/>
              <a:buChar char=""/>
              <a:defRPr/>
            </a:pPr>
            <a:r>
              <a:rPr lang="en-US" b="1" dirty="0" smtClean="0">
                <a:solidFill>
                  <a:schemeClr val="tx1">
                    <a:lumMod val="75000"/>
                    <a:lumOff val="25000"/>
                  </a:schemeClr>
                </a:solidFill>
              </a:rPr>
              <a:t>Harbin</a:t>
            </a:r>
          </a:p>
          <a:p>
            <a:pPr lvl="1" fontAlgn="auto">
              <a:spcAft>
                <a:spcPts val="0"/>
              </a:spcAft>
              <a:buFont typeface="Wingdings 3" charset="2"/>
              <a:buChar char=""/>
              <a:defRPr/>
            </a:pPr>
            <a:r>
              <a:rPr lang="en-US" b="1" dirty="0" smtClean="0">
                <a:solidFill>
                  <a:schemeClr val="tx1">
                    <a:lumMod val="75000"/>
                    <a:lumOff val="25000"/>
                  </a:schemeClr>
                </a:solidFill>
              </a:rPr>
              <a:t>Created at the Science and Technology Mansion</a:t>
            </a:r>
          </a:p>
          <a:p>
            <a:pPr lvl="1" fontAlgn="auto">
              <a:spcAft>
                <a:spcPts val="0"/>
              </a:spcAft>
              <a:buFont typeface="Wingdings 3" charset="2"/>
              <a:buChar char=""/>
              <a:defRPr/>
            </a:pPr>
            <a:r>
              <a:rPr lang="en-US" b="1" dirty="0" smtClean="0">
                <a:solidFill>
                  <a:schemeClr val="tx1">
                    <a:lumMod val="75000"/>
                    <a:lumOff val="25000"/>
                  </a:schemeClr>
                </a:solidFill>
              </a:rPr>
              <a:t>3</a:t>
            </a:r>
            <a:r>
              <a:rPr lang="en-US" b="1" baseline="30000" dirty="0" smtClean="0">
                <a:solidFill>
                  <a:schemeClr val="tx1">
                    <a:lumMod val="75000"/>
                    <a:lumOff val="25000"/>
                  </a:schemeClr>
                </a:solidFill>
              </a:rPr>
              <a:t>rd</a:t>
            </a:r>
            <a:r>
              <a:rPr lang="en-US" b="1" dirty="0" smtClean="0">
                <a:solidFill>
                  <a:schemeClr val="tx1">
                    <a:lumMod val="75000"/>
                    <a:lumOff val="25000"/>
                  </a:schemeClr>
                </a:solidFill>
              </a:rPr>
              <a:t> Innovation Center in China</a:t>
            </a:r>
          </a:p>
          <a:p>
            <a:pPr lvl="1" fontAlgn="auto">
              <a:spcAft>
                <a:spcPts val="0"/>
              </a:spcAft>
              <a:buFont typeface="Wingdings 3" charset="2"/>
              <a:buChar char=""/>
              <a:defRPr/>
            </a:pPr>
            <a:r>
              <a:rPr lang="en-US" b="1" dirty="0" smtClean="0">
                <a:solidFill>
                  <a:schemeClr val="tx1">
                    <a:lumMod val="75000"/>
                    <a:lumOff val="25000"/>
                  </a:schemeClr>
                </a:solidFill>
              </a:rPr>
              <a:t>Was a partnership between Harbin Electric</a:t>
            </a:r>
          </a:p>
          <a:p>
            <a:pPr lvl="1" fontAlgn="auto">
              <a:spcAft>
                <a:spcPts val="0"/>
              </a:spcAft>
              <a:buFont typeface="Wingdings 3" charset="2"/>
              <a:buChar char=""/>
              <a:defRPr/>
            </a:pPr>
            <a:endParaRPr lang="en-US" dirty="0">
              <a:solidFill>
                <a:schemeClr val="tx1">
                  <a:lumMod val="75000"/>
                  <a:lumOff val="25000"/>
                </a:schemeClr>
              </a:solidFill>
            </a:endParaRPr>
          </a:p>
        </p:txBody>
      </p:sp>
      <p:pic>
        <p:nvPicPr>
          <p:cNvPr id="4" name="Picture 3"/>
          <p:cNvPicPr>
            <a:picLocks noChangeAspect="1"/>
          </p:cNvPicPr>
          <p:nvPr/>
        </p:nvPicPr>
        <p:blipFill>
          <a:blip r:embed="rId3"/>
          <a:stretch>
            <a:fillRect/>
          </a:stretch>
        </p:blipFill>
        <p:spPr>
          <a:xfrm>
            <a:off x="8304027" y="148855"/>
            <a:ext cx="3413052" cy="255978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a:xfrm>
            <a:off x="2592388" y="623888"/>
            <a:ext cx="8912225" cy="1281112"/>
          </a:xfrm>
        </p:spPr>
        <p:txBody>
          <a:bodyPr/>
          <a:lstStyle/>
          <a:p>
            <a:r>
              <a:rPr lang="en-US" altLang="en-US" smtClean="0"/>
              <a:t>Renewable Energy</a:t>
            </a:r>
          </a:p>
        </p:txBody>
      </p:sp>
      <p:sp>
        <p:nvSpPr>
          <p:cNvPr id="24579" name="Content Placeholder 2"/>
          <p:cNvSpPr>
            <a:spLocks noGrp="1"/>
          </p:cNvSpPr>
          <p:nvPr>
            <p:ph idx="1"/>
          </p:nvPr>
        </p:nvSpPr>
        <p:spPr>
          <a:xfrm>
            <a:off x="2589213" y="2133600"/>
            <a:ext cx="8915400" cy="3778250"/>
          </a:xfrm>
        </p:spPr>
        <p:txBody>
          <a:bodyPr/>
          <a:lstStyle/>
          <a:p>
            <a:r>
              <a:rPr lang="en-US" altLang="en-US" b="1" smtClean="0">
                <a:solidFill>
                  <a:schemeClr val="tx1"/>
                </a:solidFill>
              </a:rPr>
              <a:t>GE Wind Energy</a:t>
            </a:r>
          </a:p>
          <a:p>
            <a:pPr lvl="1"/>
            <a:r>
              <a:rPr lang="en-US" altLang="en-US" b="1" smtClean="0">
                <a:solidFill>
                  <a:schemeClr val="tx1"/>
                </a:solidFill>
              </a:rPr>
              <a:t>2004, first wind turbine introduced</a:t>
            </a:r>
          </a:p>
          <a:p>
            <a:pPr lvl="1"/>
            <a:r>
              <a:rPr lang="en-US" altLang="en-US" b="1" smtClean="0">
                <a:solidFill>
                  <a:schemeClr val="tx1"/>
                </a:solidFill>
              </a:rPr>
              <a:t>Installed over 1300 wind turbines, providing around 2 million kW</a:t>
            </a:r>
          </a:p>
          <a:p>
            <a:pPr lvl="1"/>
            <a:endParaRPr lang="en-US" altLang="en-US" b="1" smtClean="0">
              <a:solidFill>
                <a:schemeClr val="tx1"/>
              </a:solidFill>
            </a:endParaRPr>
          </a:p>
          <a:p>
            <a:r>
              <a:rPr lang="en-US" altLang="en-US" b="1" smtClean="0">
                <a:solidFill>
                  <a:schemeClr val="tx1"/>
                </a:solidFill>
              </a:rPr>
              <a:t>GE Hydro Energy</a:t>
            </a:r>
          </a:p>
          <a:p>
            <a:pPr lvl="1"/>
            <a:r>
              <a:rPr lang="en-US" altLang="en-US" b="1" smtClean="0">
                <a:solidFill>
                  <a:schemeClr val="tx1"/>
                </a:solidFill>
              </a:rPr>
              <a:t>Founded in 1995, GE Hydropower industrial base located in Tianjin</a:t>
            </a:r>
          </a:p>
          <a:p>
            <a:pPr lvl="1"/>
            <a:r>
              <a:rPr lang="en-US" altLang="en-US" b="1" smtClean="0">
                <a:solidFill>
                  <a:schemeClr val="tx1"/>
                </a:solidFill>
              </a:rPr>
              <a:t>Leading supplier for China</a:t>
            </a:r>
          </a:p>
          <a:p>
            <a:pPr lvl="1"/>
            <a:r>
              <a:rPr lang="en-US" altLang="en-US" b="1" smtClean="0">
                <a:solidFill>
                  <a:schemeClr val="tx1"/>
                </a:solidFill>
              </a:rPr>
              <a:t>Manufacture and design hydropower equipment and system</a:t>
            </a:r>
          </a:p>
          <a:p>
            <a:endParaRPr lang="en-US" altLang="en-US" smtClean="0">
              <a:solidFill>
                <a:schemeClr val="tx1"/>
              </a:solidFill>
            </a:endParaRPr>
          </a:p>
        </p:txBody>
      </p:sp>
      <p:pic>
        <p:nvPicPr>
          <p:cNvPr id="24580"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421688" y="177800"/>
            <a:ext cx="3598862" cy="254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3276600" y="2133600"/>
            <a:ext cx="8915400" cy="3778250"/>
          </a:xfrm>
        </p:spPr>
        <p:txBody>
          <a:bodyPr rtlCol="0">
            <a:normAutofit/>
          </a:bodyPr>
          <a:lstStyle/>
          <a:p>
            <a:pPr fontAlgn="auto">
              <a:spcAft>
                <a:spcPts val="0"/>
              </a:spcAft>
              <a:buFont typeface="Wingdings 3" charset="2"/>
              <a:buChar char=""/>
              <a:defRPr/>
            </a:pPr>
            <a:r>
              <a:rPr lang="en-US" b="1" dirty="0" smtClean="0">
                <a:solidFill>
                  <a:schemeClr val="tx1">
                    <a:lumMod val="75000"/>
                    <a:lumOff val="25000"/>
                  </a:schemeClr>
                </a:solidFill>
              </a:rPr>
              <a:t>Specialize in gas pipeline, oil refinery, ethylene, coal chemical, and industrial power</a:t>
            </a:r>
          </a:p>
          <a:p>
            <a:pPr fontAlgn="auto">
              <a:spcAft>
                <a:spcPts val="0"/>
              </a:spcAft>
              <a:buFont typeface="Wingdings 3" charset="2"/>
              <a:buChar char=""/>
              <a:defRPr/>
            </a:pPr>
            <a:r>
              <a:rPr lang="en-US" b="1" dirty="0">
                <a:solidFill>
                  <a:schemeClr val="tx1">
                    <a:lumMod val="75000"/>
                    <a:lumOff val="25000"/>
                  </a:schemeClr>
                </a:solidFill>
              </a:rPr>
              <a:t>Provide China with many resources to get started</a:t>
            </a:r>
          </a:p>
          <a:p>
            <a:pPr lvl="1" fontAlgn="auto">
              <a:spcAft>
                <a:spcPts val="0"/>
              </a:spcAft>
              <a:buFont typeface="Wingdings 3" charset="2"/>
              <a:buChar char=""/>
              <a:defRPr/>
            </a:pPr>
            <a:r>
              <a:rPr lang="en-US" b="1" dirty="0">
                <a:solidFill>
                  <a:schemeClr val="tx1">
                    <a:lumMod val="75000"/>
                    <a:lumOff val="25000"/>
                  </a:schemeClr>
                </a:solidFill>
              </a:rPr>
              <a:t>Steam turbine, gas turbines, pump values, gas solution technology</a:t>
            </a:r>
          </a:p>
          <a:p>
            <a:pPr fontAlgn="auto">
              <a:spcAft>
                <a:spcPts val="0"/>
              </a:spcAft>
              <a:buFont typeface="Wingdings 3" charset="2"/>
              <a:buChar char=""/>
              <a:defRPr/>
            </a:pPr>
            <a:r>
              <a:rPr lang="en-US" b="1" dirty="0" smtClean="0">
                <a:solidFill>
                  <a:schemeClr val="tx1">
                    <a:lumMod val="75000"/>
                    <a:lumOff val="25000"/>
                  </a:schemeClr>
                </a:solidFill>
              </a:rPr>
              <a:t>West to East Pipeline Project</a:t>
            </a:r>
          </a:p>
          <a:p>
            <a:pPr lvl="1" fontAlgn="auto">
              <a:spcAft>
                <a:spcPts val="0"/>
              </a:spcAft>
              <a:buFont typeface="Wingdings 3" charset="2"/>
              <a:buChar char=""/>
              <a:defRPr/>
            </a:pPr>
            <a:r>
              <a:rPr lang="en-US" b="1" dirty="0" smtClean="0">
                <a:solidFill>
                  <a:schemeClr val="tx1">
                    <a:lumMod val="75000"/>
                    <a:lumOff val="25000"/>
                  </a:schemeClr>
                </a:solidFill>
              </a:rPr>
              <a:t>A 600,000 km-long gas pipeline</a:t>
            </a:r>
          </a:p>
          <a:p>
            <a:pPr lvl="1" fontAlgn="auto">
              <a:spcAft>
                <a:spcPts val="0"/>
              </a:spcAft>
              <a:buFont typeface="Wingdings 3" charset="2"/>
              <a:buChar char=""/>
              <a:defRPr/>
            </a:pPr>
            <a:r>
              <a:rPr lang="en-US" b="1" dirty="0" smtClean="0">
                <a:solidFill>
                  <a:schemeClr val="tx1">
                    <a:lumMod val="75000"/>
                    <a:lumOff val="25000"/>
                  </a:schemeClr>
                </a:solidFill>
              </a:rPr>
              <a:t>Purpose was to bring clean energy to over 1 billion people in 20 provinces</a:t>
            </a:r>
          </a:p>
          <a:p>
            <a:pPr marL="0" indent="0" fontAlgn="auto">
              <a:spcAft>
                <a:spcPts val="0"/>
              </a:spcAft>
              <a:buFont typeface="Wingdings 3" charset="2"/>
              <a:buNone/>
              <a:defRPr/>
            </a:pPr>
            <a:endParaRPr lang="en-US" dirty="0" smtClean="0">
              <a:solidFill>
                <a:schemeClr val="tx1">
                  <a:lumMod val="75000"/>
                  <a:lumOff val="25000"/>
                </a:schemeClr>
              </a:solidFill>
            </a:endParaRPr>
          </a:p>
          <a:p>
            <a:pPr marL="457200" lvl="1" indent="0" fontAlgn="auto">
              <a:spcAft>
                <a:spcPts val="0"/>
              </a:spcAft>
              <a:buFont typeface="Wingdings 3" charset="2"/>
              <a:buNone/>
              <a:defRPr/>
            </a:pPr>
            <a:endParaRPr lang="en-US" dirty="0" smtClean="0">
              <a:solidFill>
                <a:schemeClr val="tx1">
                  <a:lumMod val="75000"/>
                  <a:lumOff val="25000"/>
                </a:schemeClr>
              </a:solidFill>
            </a:endParaRPr>
          </a:p>
        </p:txBody>
      </p:sp>
      <p:pic>
        <p:nvPicPr>
          <p:cNvPr id="4" name="Picture 3"/>
          <p:cNvPicPr>
            <a:picLocks noChangeAspect="1"/>
          </p:cNvPicPr>
          <p:nvPr/>
        </p:nvPicPr>
        <p:blipFill>
          <a:blip r:embed="rId3"/>
          <a:stretch>
            <a:fillRect/>
          </a:stretch>
        </p:blipFill>
        <p:spPr>
          <a:xfrm>
            <a:off x="1" y="4167962"/>
            <a:ext cx="3829726" cy="2690037"/>
          </a:xfrm>
          <a:prstGeom prst="rect">
            <a:avLst/>
          </a:prstGeom>
          <a:ln>
            <a:noFill/>
          </a:ln>
          <a:effectLst>
            <a:softEdge rad="112500"/>
          </a:effectLst>
        </p:spPr>
      </p:pic>
      <p:pic>
        <p:nvPicPr>
          <p:cNvPr id="26628" name="Picture 2" descr="GE Oil and Gas - Wikipedi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863" y="-23813"/>
            <a:ext cx="6389687" cy="24225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a:spLocks noGrp="1"/>
          </p:cNvSpPr>
          <p:nvPr>
            <p:ph type="title"/>
          </p:nvPr>
        </p:nvSpPr>
        <p:spPr/>
        <p:txBody>
          <a:bodyPr/>
          <a:lstStyle/>
          <a:p>
            <a:r>
              <a:rPr lang="en-US" altLang="en-US" b="1" smtClean="0"/>
              <a:t>GE Healthcare</a:t>
            </a:r>
          </a:p>
        </p:txBody>
      </p:sp>
      <p:sp>
        <p:nvSpPr>
          <p:cNvPr id="28675" name="Content Placeholder 2"/>
          <p:cNvSpPr>
            <a:spLocks noGrp="1"/>
          </p:cNvSpPr>
          <p:nvPr>
            <p:ph idx="4294967295"/>
          </p:nvPr>
        </p:nvSpPr>
        <p:spPr>
          <a:xfrm>
            <a:off x="3276600" y="2133600"/>
            <a:ext cx="8915400" cy="3778250"/>
          </a:xfrm>
        </p:spPr>
        <p:txBody>
          <a:bodyPr/>
          <a:lstStyle/>
          <a:p>
            <a:r>
              <a:rPr lang="en-US" altLang="en-US" b="1" smtClean="0"/>
              <a:t>Started doing business in China in 1979</a:t>
            </a:r>
          </a:p>
          <a:p>
            <a:r>
              <a:rPr lang="en-US" altLang="en-US" b="1" smtClean="0"/>
              <a:t>First office build in Beijing, 1986</a:t>
            </a:r>
          </a:p>
          <a:p>
            <a:r>
              <a:rPr lang="en-US" altLang="en-US" b="1" smtClean="0"/>
              <a:t>In 1991, formed joint venture with Hangwei Medical Systems Co. Ltd.</a:t>
            </a:r>
          </a:p>
          <a:p>
            <a:r>
              <a:rPr lang="en-US" altLang="en-US" b="1" smtClean="0"/>
              <a:t>Operates in Five Global Manufacturing Sites</a:t>
            </a:r>
          </a:p>
          <a:p>
            <a:pPr lvl="1"/>
            <a:r>
              <a:rPr lang="en-US" altLang="en-US" b="1" smtClean="0"/>
              <a:t>Computed Tomography and X-Ray Site in Beijing</a:t>
            </a:r>
          </a:p>
          <a:p>
            <a:pPr lvl="1"/>
            <a:r>
              <a:rPr lang="en-US" altLang="en-US" b="1" smtClean="0"/>
              <a:t>Bio-Sciences plant in Shanghai</a:t>
            </a:r>
          </a:p>
          <a:p>
            <a:pPr lvl="1"/>
            <a:r>
              <a:rPr lang="en-US" altLang="en-US" b="1" smtClean="0"/>
              <a:t>Ultrasound and patient monitor facilities in Wuxi</a:t>
            </a:r>
          </a:p>
          <a:p>
            <a:pPr lvl="1"/>
            <a:r>
              <a:rPr lang="en-US" altLang="en-US" b="1" smtClean="0"/>
              <a:t>Filter paper facility in Tonglu</a:t>
            </a:r>
          </a:p>
          <a:p>
            <a:pPr lvl="1"/>
            <a:r>
              <a:rPr lang="en-US" altLang="en-US" b="1" smtClean="0"/>
              <a:t>Magnetic Resonance Imaging in Tianjin</a:t>
            </a:r>
          </a:p>
          <a:p>
            <a:pPr lvl="1"/>
            <a:endParaRPr lang="en-US" altLang="en-US" smtClean="0"/>
          </a:p>
          <a:p>
            <a:pPr lvl="1"/>
            <a:endParaRPr lang="en-US" altLang="en-US" smtClean="0"/>
          </a:p>
        </p:txBody>
      </p:sp>
      <p:pic>
        <p:nvPicPr>
          <p:cNvPr id="6" name="Picture 5"/>
          <p:cNvPicPr>
            <a:picLocks noChangeAspect="1"/>
          </p:cNvPicPr>
          <p:nvPr/>
        </p:nvPicPr>
        <p:blipFill>
          <a:blip r:embed="rId3"/>
          <a:stretch>
            <a:fillRect/>
          </a:stretch>
        </p:blipFill>
        <p:spPr>
          <a:xfrm>
            <a:off x="0" y="4571999"/>
            <a:ext cx="3759176" cy="211587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8677" name="Picture 6"/>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162925" y="161925"/>
            <a:ext cx="3887788" cy="2528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8"/>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677025" y="0"/>
            <a:ext cx="5514975" cy="310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Content Placeholder 2"/>
          <p:cNvSpPr>
            <a:spLocks noGrp="1"/>
          </p:cNvSpPr>
          <p:nvPr>
            <p:ph idx="4294967295"/>
          </p:nvPr>
        </p:nvSpPr>
        <p:spPr>
          <a:xfrm>
            <a:off x="2362200" y="3079750"/>
            <a:ext cx="8812213" cy="3778250"/>
          </a:xfrm>
        </p:spPr>
        <p:txBody>
          <a:bodyPr rtlCol="0">
            <a:normAutofit/>
          </a:bodyPr>
          <a:lstStyle/>
          <a:p>
            <a:pPr fontAlgn="auto">
              <a:spcAft>
                <a:spcPts val="0"/>
              </a:spcAft>
              <a:buFont typeface="Wingdings 3" charset="2"/>
              <a:buChar char=""/>
              <a:defRPr/>
            </a:pPr>
            <a:r>
              <a:rPr lang="en-US" b="1" dirty="0" smtClean="0">
                <a:solidFill>
                  <a:schemeClr val="tx1"/>
                </a:solidFill>
              </a:rPr>
              <a:t>Found in September 2015, the newest addition to GE</a:t>
            </a:r>
          </a:p>
          <a:p>
            <a:pPr fontAlgn="auto">
              <a:spcAft>
                <a:spcPts val="0"/>
              </a:spcAft>
              <a:buFont typeface="Wingdings 3" charset="2"/>
              <a:buChar char=""/>
              <a:defRPr/>
            </a:pPr>
            <a:r>
              <a:rPr lang="en-US" b="1" dirty="0" smtClean="0">
                <a:solidFill>
                  <a:schemeClr val="tx1"/>
                </a:solidFill>
              </a:rPr>
              <a:t>GE Digital Foundry in Shanghai</a:t>
            </a:r>
          </a:p>
          <a:p>
            <a:pPr lvl="1" fontAlgn="auto">
              <a:spcAft>
                <a:spcPts val="0"/>
              </a:spcAft>
              <a:buFont typeface="Wingdings 3" charset="2"/>
              <a:buChar char=""/>
              <a:defRPr/>
            </a:pPr>
            <a:r>
              <a:rPr lang="en-US" b="1" dirty="0" smtClean="0">
                <a:solidFill>
                  <a:schemeClr val="tx1"/>
                </a:solidFill>
              </a:rPr>
              <a:t>Build in July, 2015, GE invested around $11 million</a:t>
            </a:r>
          </a:p>
          <a:p>
            <a:pPr lvl="1" fontAlgn="auto">
              <a:spcAft>
                <a:spcPts val="0"/>
              </a:spcAft>
              <a:buFont typeface="Wingdings 3" charset="2"/>
              <a:buChar char=""/>
              <a:defRPr/>
            </a:pPr>
            <a:r>
              <a:rPr lang="en-US" b="1" dirty="0" smtClean="0">
                <a:solidFill>
                  <a:schemeClr val="tx1"/>
                </a:solidFill>
              </a:rPr>
              <a:t>Designed to incubate startups, improve collaboration and drive ecosystem growth</a:t>
            </a:r>
          </a:p>
          <a:p>
            <a:pPr lvl="1" fontAlgn="auto">
              <a:spcAft>
                <a:spcPts val="0"/>
              </a:spcAft>
              <a:buFont typeface="Wingdings 3" charset="2"/>
              <a:buChar char=""/>
              <a:defRPr/>
            </a:pPr>
            <a:r>
              <a:rPr lang="en-US" b="1" dirty="0" smtClean="0">
                <a:solidFill>
                  <a:schemeClr val="tx1"/>
                </a:solidFill>
              </a:rPr>
              <a:t>Formed alliance with China’s Huawei with goals of speeding </a:t>
            </a:r>
            <a:r>
              <a:rPr lang="en-US" b="1" dirty="0" err="1" smtClean="0">
                <a:solidFill>
                  <a:schemeClr val="tx1"/>
                </a:solidFill>
              </a:rPr>
              <a:t>Predix</a:t>
            </a:r>
            <a:r>
              <a:rPr lang="en-US" b="1" dirty="0" smtClean="0">
                <a:solidFill>
                  <a:schemeClr val="tx1"/>
                </a:solidFill>
              </a:rPr>
              <a:t> development</a:t>
            </a:r>
          </a:p>
          <a:p>
            <a:pPr fontAlgn="auto">
              <a:spcAft>
                <a:spcPts val="0"/>
              </a:spcAft>
              <a:buFont typeface="Wingdings 3" charset="2"/>
              <a:buChar char=""/>
              <a:defRPr/>
            </a:pPr>
            <a:r>
              <a:rPr lang="en-US" b="1" dirty="0" smtClean="0">
                <a:solidFill>
                  <a:schemeClr val="tx1"/>
                </a:solidFill>
              </a:rPr>
              <a:t>Hope to innovate Industrial Internet application to support China’s transformation</a:t>
            </a:r>
          </a:p>
          <a:p>
            <a:pPr marL="0" indent="0" fontAlgn="auto">
              <a:spcAft>
                <a:spcPts val="0"/>
              </a:spcAft>
              <a:buFont typeface="Wingdings 3" charset="2"/>
              <a:buNone/>
              <a:defRPr/>
            </a:pPr>
            <a:endParaRPr lang="en-US" dirty="0" smtClean="0">
              <a:solidFill>
                <a:schemeClr val="tx1"/>
              </a:solidFill>
            </a:endParaRPr>
          </a:p>
          <a:p>
            <a:pPr fontAlgn="auto">
              <a:spcAft>
                <a:spcPts val="0"/>
              </a:spcAft>
              <a:buFont typeface="Wingdings 3" charset="2"/>
              <a:buChar char=""/>
              <a:defRPr/>
            </a:pPr>
            <a:endParaRPr lang="en-US" dirty="0">
              <a:solidFill>
                <a:schemeClr val="tx1">
                  <a:lumMod val="75000"/>
                  <a:lumOff val="25000"/>
                </a:schemeClr>
              </a:solidFill>
            </a:endParaRPr>
          </a:p>
        </p:txBody>
      </p:sp>
      <p:pic>
        <p:nvPicPr>
          <p:cNvPr id="30724" name="Picture 2" descr="GE Digital Company Culture | Comparably"/>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9725" y="-1030288"/>
            <a:ext cx="9153525" cy="45783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Wisp</Template>
  <TotalTime>315</TotalTime>
  <Words>714</Words>
  <Application>Microsoft Office PowerPoint</Application>
  <PresentationFormat>Widescreen</PresentationFormat>
  <Paragraphs>78</Paragraphs>
  <Slides>7</Slides>
  <Notes>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vt:i4>
      </vt:variant>
    </vt:vector>
  </HeadingPairs>
  <TitlesOfParts>
    <vt:vector size="13" baseType="lpstr">
      <vt:lpstr>Century Gothic</vt:lpstr>
      <vt:lpstr>Arial</vt:lpstr>
      <vt:lpstr>Wingdings 3</vt:lpstr>
      <vt:lpstr>Calibri</vt:lpstr>
      <vt:lpstr>Bell MT</vt:lpstr>
      <vt:lpstr>Wisp</vt:lpstr>
      <vt:lpstr>General Electric in China</vt:lpstr>
      <vt:lpstr>Brief History</vt:lpstr>
      <vt:lpstr>Innovation Centers</vt:lpstr>
      <vt:lpstr>Renewable Energy</vt:lpstr>
      <vt:lpstr>PowerPoint Presentation</vt:lpstr>
      <vt:lpstr>GE Healthcare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General Electric in China</dc:title>
  <dc:creator>dnguy148@gmail.com</dc:creator>
  <cp:lastModifiedBy>dnguy148@gmail.com</cp:lastModifiedBy>
  <cp:revision>25</cp:revision>
  <dcterms:created xsi:type="dcterms:W3CDTF">2020-04-15T06:08:23Z</dcterms:created>
  <dcterms:modified xsi:type="dcterms:W3CDTF">2020-04-15T11:25:21Z</dcterms:modified>
</cp:coreProperties>
</file>